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7"/>
  </p:notesMasterIdLst>
  <p:sldIdLst>
    <p:sldId id="486" r:id="rId2"/>
    <p:sldId id="563" r:id="rId3"/>
    <p:sldId id="399" r:id="rId4"/>
    <p:sldId id="557" r:id="rId5"/>
    <p:sldId id="559" r:id="rId6"/>
    <p:sldId id="539" r:id="rId7"/>
    <p:sldId id="564" r:id="rId8"/>
    <p:sldId id="565" r:id="rId9"/>
    <p:sldId id="556" r:id="rId10"/>
    <p:sldId id="579" r:id="rId11"/>
    <p:sldId id="561" r:id="rId12"/>
    <p:sldId id="570" r:id="rId13"/>
    <p:sldId id="576" r:id="rId14"/>
    <p:sldId id="573" r:id="rId15"/>
    <p:sldId id="572" r:id="rId16"/>
    <p:sldId id="574" r:id="rId17"/>
    <p:sldId id="571" r:id="rId18"/>
    <p:sldId id="578" r:id="rId19"/>
    <p:sldId id="580" r:id="rId20"/>
    <p:sldId id="581" r:id="rId21"/>
    <p:sldId id="583" r:id="rId22"/>
    <p:sldId id="582" r:id="rId23"/>
    <p:sldId id="543" r:id="rId24"/>
    <p:sldId id="562" r:id="rId25"/>
    <p:sldId id="285" r:id="rId26"/>
  </p:sldIdLst>
  <p:sldSz cx="9144000" cy="6858000" type="screen4x3"/>
  <p:notesSz cx="7315200" cy="9601200"/>
  <p:custDataLst>
    <p:tags r:id="rId28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etan K S" initials="CKS" lastIdx="1" clrIdx="0">
    <p:extLst>
      <p:ext uri="{19B8F6BF-5375-455C-9EA6-DF929625EA0E}">
        <p15:presenceInfo xmlns:p15="http://schemas.microsoft.com/office/powerpoint/2012/main" userId="Chetan K S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90B0B"/>
    <a:srgbClr val="000000"/>
    <a:srgbClr val="4F81BD"/>
    <a:srgbClr val="336600"/>
    <a:srgbClr val="A50021"/>
    <a:srgbClr val="3E71A0"/>
    <a:srgbClr val="CC3300"/>
    <a:srgbClr val="7F7F7F"/>
    <a:srgbClr val="F2F2F2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782" autoAdjust="0"/>
    <p:restoredTop sz="96595" autoAdjust="0"/>
  </p:normalViewPr>
  <p:slideViewPr>
    <p:cSldViewPr>
      <p:cViewPr>
        <p:scale>
          <a:sx n="80" d="100"/>
          <a:sy n="80" d="100"/>
        </p:scale>
        <p:origin x="1104" y="-25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4" d="100"/>
          <a:sy n="54" d="100"/>
        </p:scale>
        <p:origin x="-1824" y="-78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751713-38E9-4201-8CEC-D4159336E8FA}" type="datetimeFigureOut">
              <a:rPr lang="en-US" smtClean="0"/>
              <a:pPr/>
              <a:t>10/3/2017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05D246-E8FD-4AE4-87EB-CC8939C200A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74716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05D246-E8FD-4AE4-87EB-CC8939C200A0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84662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05D246-E8FD-4AE4-87EB-CC8939C200A0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64612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urs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1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771234" y="4749506"/>
            <a:ext cx="2898824" cy="75009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i="0" baseline="0">
                <a:solidFill>
                  <a:schemeClr val="tx1"/>
                </a:solidFill>
                <a:latin typeface="Helvetica LT Std Cond Light" panose="020B040602020203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SME NAME</a:t>
            </a:r>
          </a:p>
        </p:txBody>
      </p:sp>
      <p:sp>
        <p:nvSpPr>
          <p:cNvPr id="33" name="Title 1"/>
          <p:cNvSpPr>
            <a:spLocks noGrp="1"/>
          </p:cNvSpPr>
          <p:nvPr>
            <p:ph type="title" hasCustomPrompt="1"/>
          </p:nvPr>
        </p:nvSpPr>
        <p:spPr>
          <a:xfrm>
            <a:off x="786479" y="3964776"/>
            <a:ext cx="6791325" cy="746633"/>
          </a:xfrm>
          <a:prstGeom prst="rect">
            <a:avLst/>
          </a:prstGeom>
        </p:spPr>
        <p:txBody>
          <a:bodyPr anchor="b"/>
          <a:lstStyle>
            <a:lvl1pPr>
              <a:defRPr sz="4400">
                <a:solidFill>
                  <a:schemeClr val="bg1"/>
                </a:solidFill>
                <a:latin typeface="Helvetica LT Std Cond Light" panose="020B0406020202030204" pitchFamily="34" charset="0"/>
              </a:defRPr>
            </a:lvl1pPr>
          </a:lstStyle>
          <a:p>
            <a:r>
              <a:rPr lang="en-US" dirty="0" smtClean="0"/>
              <a:t>TITLE OF THE PRESENTATION</a:t>
            </a:r>
            <a:endParaRPr lang="en-IN" dirty="0"/>
          </a:p>
        </p:txBody>
      </p:sp>
      <p:sp>
        <p:nvSpPr>
          <p:cNvPr id="35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1346020" y="4762673"/>
            <a:ext cx="397057" cy="75009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1" i="0" baseline="0">
                <a:solidFill>
                  <a:srgbClr val="8EE2DE"/>
                </a:solidFill>
                <a:latin typeface="Helvetica LT Std Cond" panose="020B050602020203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by</a:t>
            </a:r>
          </a:p>
        </p:txBody>
      </p:sp>
      <p:sp>
        <p:nvSpPr>
          <p:cNvPr id="40" name="TextBox 39"/>
          <p:cNvSpPr txBox="1"/>
          <p:nvPr userDrawn="1"/>
        </p:nvSpPr>
        <p:spPr>
          <a:xfrm>
            <a:off x="6935183" y="6576311"/>
            <a:ext cx="22088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©2015 Manipal Global Education Services</a:t>
            </a:r>
            <a:endParaRPr kumimoji="0" lang="en-IN" sz="1200" b="0" i="0" u="none" strike="noStrike" kern="1200" cap="none" spc="0" normalizeH="0" baseline="0" noProof="0" dirty="0" smtClean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13" t="13285" r="36357" b="43584"/>
          <a:stretch/>
        </p:blipFill>
        <p:spPr>
          <a:xfrm>
            <a:off x="80155" y="66262"/>
            <a:ext cx="575187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4597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96266" y="1742502"/>
            <a:ext cx="7966932" cy="4572241"/>
          </a:xfrm>
          <a:prstGeom prst="rect">
            <a:avLst/>
          </a:prstGeom>
        </p:spPr>
        <p:txBody>
          <a:bodyPr/>
          <a:lstStyle>
            <a:lvl1pPr marL="457200" indent="-457200">
              <a:spcBef>
                <a:spcPts val="500"/>
              </a:spcBef>
              <a:buFont typeface="Wingdings" panose="05000000000000000000" pitchFamily="2" charset="2"/>
              <a:buChar char="Ø"/>
              <a:defRPr sz="2400">
                <a:latin typeface="Helvetica LT Std Cond Light" panose="020B0406020202030204" pitchFamily="34" charset="0"/>
              </a:defRPr>
            </a:lvl1pPr>
            <a:lvl2pPr>
              <a:defRPr sz="2200">
                <a:latin typeface="Helvetica LT Std Cond Light" panose="020B0406020202030204" pitchFamily="34" charset="0"/>
              </a:defRPr>
            </a:lvl2pPr>
            <a:lvl3pPr marL="1143000" indent="-228600">
              <a:buFont typeface="Wingdings" panose="05000000000000000000" pitchFamily="2" charset="2"/>
              <a:buChar char="§"/>
              <a:defRPr sz="2000">
                <a:latin typeface="Helvetica LT Std Cond Light" panose="020B0406020202030204" pitchFamily="34" charset="0"/>
              </a:defRPr>
            </a:lvl3pPr>
            <a:lvl4pPr marL="1600200" indent="-228600">
              <a:buFont typeface="Wingdings" panose="05000000000000000000" pitchFamily="2" charset="2"/>
              <a:buChar char="§"/>
              <a:defRPr sz="1800">
                <a:latin typeface="Helvetica LT Std Cond Light" panose="020B0406020202030204" pitchFamily="34" charset="0"/>
              </a:defRPr>
            </a:lvl4pPr>
            <a:lvl5pPr marL="2057400" indent="-228600">
              <a:buFont typeface="Wingdings" panose="05000000000000000000" pitchFamily="2" charset="2"/>
              <a:buChar char="§"/>
              <a:defRPr sz="1600">
                <a:latin typeface="Helvetica LT Std Cond Light" panose="020B040602020203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2217" y="921641"/>
            <a:ext cx="6029254" cy="369812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rgbClr val="02918B"/>
                </a:solidFill>
                <a:latin typeface="Helvetica LT Std Cond" panose="020B0506020202030204" pitchFamily="34" charset="0"/>
              </a:defRPr>
            </a:lvl1pPr>
          </a:lstStyle>
          <a:p>
            <a:r>
              <a:rPr lang="en-US" dirty="0" smtClean="0"/>
              <a:t>SLIDE TITLE</a:t>
            </a:r>
            <a:endParaRPr lang="en-IN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4346091" y="6454594"/>
            <a:ext cx="451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80185F77-B28D-4181-BD8D-423D01B3D466}" type="slidenum">
              <a:rPr lang="en-IN" sz="1200" smtClean="0">
                <a:solidFill>
                  <a:schemeClr val="bg1">
                    <a:lumMod val="50000"/>
                  </a:schemeClr>
                </a:solidFill>
              </a:rPr>
              <a:pPr algn="ctr"/>
              <a:t>‹#›</a:t>
            </a:fld>
            <a:endParaRPr lang="en-IN" sz="12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9083016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orient="horz" pos="1139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396266" y="2719878"/>
            <a:ext cx="8350169" cy="3684588"/>
          </a:xfrm>
          <a:prstGeom prst="rect">
            <a:avLst/>
          </a:prstGeom>
          <a:solidFill>
            <a:srgbClr val="ECFAFA"/>
          </a:solidFill>
          <a:ln>
            <a:solidFill>
              <a:srgbClr val="0291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96266" y="1742499"/>
            <a:ext cx="7966932" cy="788666"/>
          </a:xfrm>
          <a:prstGeom prst="rect">
            <a:avLst/>
          </a:prstGeom>
        </p:spPr>
        <p:txBody>
          <a:bodyPr/>
          <a:lstStyle>
            <a:lvl1pPr marL="457200" indent="-457200">
              <a:spcBef>
                <a:spcPts val="500"/>
              </a:spcBef>
              <a:buFont typeface="Wingdings" panose="05000000000000000000" pitchFamily="2" charset="2"/>
              <a:buChar char="Ø"/>
              <a:defRPr sz="2400">
                <a:latin typeface="Helvetica LT Std Cond Light" panose="020B0406020202030204" pitchFamily="34" charset="0"/>
              </a:defRPr>
            </a:lvl1pPr>
            <a:lvl2pPr>
              <a:defRPr sz="2200">
                <a:latin typeface="Helvetica LT Std Cond Light" panose="020B0406020202030204" pitchFamily="34" charset="0"/>
              </a:defRPr>
            </a:lvl2pPr>
            <a:lvl3pPr marL="1143000" indent="-228600">
              <a:buFont typeface="Wingdings" panose="05000000000000000000" pitchFamily="2" charset="2"/>
              <a:buChar char="§"/>
              <a:defRPr sz="2000">
                <a:latin typeface="Helvetica LT Std Cond Light" panose="020B0406020202030204" pitchFamily="34" charset="0"/>
              </a:defRPr>
            </a:lvl3pPr>
            <a:lvl4pPr marL="1600200" indent="-228600">
              <a:buFont typeface="Wingdings" panose="05000000000000000000" pitchFamily="2" charset="2"/>
              <a:buChar char="§"/>
              <a:defRPr sz="1800">
                <a:latin typeface="Helvetica LT Std Cond Light" panose="020B0406020202030204" pitchFamily="34" charset="0"/>
              </a:defRPr>
            </a:lvl4pPr>
            <a:lvl5pPr marL="2057400" indent="-228600">
              <a:buFont typeface="Wingdings" panose="05000000000000000000" pitchFamily="2" charset="2"/>
              <a:buChar char="§"/>
              <a:defRPr sz="1600">
                <a:latin typeface="Helvetica LT Std Cond Light" panose="020B040602020203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 dirty="0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62217" y="921641"/>
            <a:ext cx="6029254" cy="369812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rgbClr val="02918B"/>
                </a:solidFill>
                <a:latin typeface="Helvetica LT Std Cond" panose="020B0506020202030204" pitchFamily="34" charset="0"/>
              </a:defRPr>
            </a:lvl1pPr>
          </a:lstStyle>
          <a:p>
            <a:r>
              <a:rPr lang="en-US" dirty="0" smtClean="0"/>
              <a:t>SLIDE TITLE</a:t>
            </a:r>
            <a:endParaRPr lang="en-IN" dirty="0"/>
          </a:p>
        </p:txBody>
      </p:sp>
      <p:sp>
        <p:nvSpPr>
          <p:cNvPr id="8" name="Content Placeholder 5"/>
          <p:cNvSpPr>
            <a:spLocks noGrp="1"/>
          </p:cNvSpPr>
          <p:nvPr>
            <p:ph sz="quarter" idx="4"/>
          </p:nvPr>
        </p:nvSpPr>
        <p:spPr>
          <a:xfrm>
            <a:off x="475778" y="2812645"/>
            <a:ext cx="8201083" cy="3495393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500"/>
              </a:spcBef>
              <a:buFont typeface="Wingdings" panose="05000000000000000000" pitchFamily="2" charset="2"/>
              <a:buNone/>
              <a:defRPr sz="1800" b="1">
                <a:latin typeface="Courier New" panose="02070309020205020404" pitchFamily="49" charset="0"/>
                <a:cs typeface="Courier New" panose="02070309020205020404" pitchFamily="49" charset="0"/>
              </a:defRPr>
            </a:lvl1pPr>
            <a:lvl2pPr marL="457200" indent="0">
              <a:buNone/>
              <a:defRPr sz="2000">
                <a:latin typeface="Courier New" panose="02070309020205020404" pitchFamily="49" charset="0"/>
                <a:cs typeface="Courier New" panose="02070309020205020404" pitchFamily="49" charset="0"/>
              </a:defRPr>
            </a:lvl2pPr>
            <a:lvl3pPr marL="914400" indent="0">
              <a:buFont typeface="Wingdings" panose="05000000000000000000" pitchFamily="2" charset="2"/>
              <a:buNone/>
              <a:defRPr sz="1800">
                <a:latin typeface="Courier New" panose="02070309020205020404" pitchFamily="49" charset="0"/>
                <a:cs typeface="Courier New" panose="02070309020205020404" pitchFamily="49" charset="0"/>
              </a:defRPr>
            </a:lvl3pPr>
            <a:lvl4pPr marL="1371600" indent="0">
              <a:buFont typeface="Wingdings" panose="05000000000000000000" pitchFamily="2" charset="2"/>
              <a:buNone/>
              <a:defRPr sz="1600">
                <a:latin typeface="Courier New" panose="02070309020205020404" pitchFamily="49" charset="0"/>
                <a:cs typeface="Courier New" panose="02070309020205020404" pitchFamily="49" charset="0"/>
              </a:defRPr>
            </a:lvl4pPr>
            <a:lvl5pPr marL="1828800" indent="0">
              <a:buFont typeface="Wingdings" panose="05000000000000000000" pitchFamily="2" charset="2"/>
              <a:buNone/>
              <a:defRPr sz="1600">
                <a:latin typeface="Courier New" panose="02070309020205020404" pitchFamily="49" charset="0"/>
                <a:cs typeface="Courier New" panose="02070309020205020404" pitchFamily="49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4346091" y="6454594"/>
            <a:ext cx="451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80185F77-B28D-4181-BD8D-423D01B3D466}" type="slidenum">
              <a:rPr lang="en-IN" sz="1200" smtClean="0">
                <a:solidFill>
                  <a:schemeClr val="bg1">
                    <a:lumMod val="50000"/>
                  </a:schemeClr>
                </a:solidFill>
              </a:rPr>
              <a:pPr algn="ctr"/>
              <a:t>‹#›</a:t>
            </a:fld>
            <a:endParaRPr lang="en-IN" sz="12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3462276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 userDrawn="1">
          <p15:clr>
            <a:srgbClr val="FBAE40"/>
          </p15:clr>
        </p15:guide>
        <p15:guide id="4" orient="horz" pos="1139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4224130" y="1742498"/>
            <a:ext cx="4522304" cy="4661968"/>
          </a:xfrm>
          <a:prstGeom prst="rect">
            <a:avLst/>
          </a:prstGeom>
          <a:solidFill>
            <a:srgbClr val="ECFAFA"/>
          </a:solidFill>
          <a:ln>
            <a:solidFill>
              <a:srgbClr val="0291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96266" y="1742501"/>
            <a:ext cx="3738413" cy="4661967"/>
          </a:xfrm>
          <a:prstGeom prst="rect">
            <a:avLst/>
          </a:prstGeom>
        </p:spPr>
        <p:txBody>
          <a:bodyPr/>
          <a:lstStyle>
            <a:lvl1pPr marL="457200" indent="-457200">
              <a:spcBef>
                <a:spcPts val="500"/>
              </a:spcBef>
              <a:buFont typeface="Wingdings" panose="05000000000000000000" pitchFamily="2" charset="2"/>
              <a:buChar char="Ø"/>
              <a:defRPr sz="2400">
                <a:latin typeface="Helvetica LT Std Cond Light" panose="020B0406020202030204" pitchFamily="34" charset="0"/>
              </a:defRPr>
            </a:lvl1pPr>
            <a:lvl2pPr>
              <a:defRPr sz="2200">
                <a:latin typeface="Helvetica LT Std Cond Light" panose="020B0406020202030204" pitchFamily="34" charset="0"/>
              </a:defRPr>
            </a:lvl2pPr>
            <a:lvl3pPr marL="1143000" indent="-228600">
              <a:buFont typeface="Wingdings" panose="05000000000000000000" pitchFamily="2" charset="2"/>
              <a:buChar char="§"/>
              <a:defRPr sz="2000">
                <a:latin typeface="Helvetica LT Std Cond Light" panose="020B0406020202030204" pitchFamily="34" charset="0"/>
              </a:defRPr>
            </a:lvl3pPr>
            <a:lvl4pPr marL="1600200" indent="-228600">
              <a:buFont typeface="Wingdings" panose="05000000000000000000" pitchFamily="2" charset="2"/>
              <a:buChar char="§"/>
              <a:defRPr sz="1800">
                <a:latin typeface="Helvetica LT Std Cond Light" panose="020B0406020202030204" pitchFamily="34" charset="0"/>
              </a:defRPr>
            </a:lvl4pPr>
            <a:lvl5pPr marL="2057400" indent="-228600">
              <a:buFont typeface="Wingdings" panose="05000000000000000000" pitchFamily="2" charset="2"/>
              <a:buChar char="§"/>
              <a:defRPr sz="1600">
                <a:latin typeface="Helvetica LT Std Cond Light" panose="020B040602020203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 dirty="0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62217" y="921641"/>
            <a:ext cx="6029254" cy="369812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rgbClr val="02918B"/>
                </a:solidFill>
                <a:latin typeface="Helvetica LT Std Cond" panose="020B0506020202030204" pitchFamily="34" charset="0"/>
              </a:defRPr>
            </a:lvl1pPr>
          </a:lstStyle>
          <a:p>
            <a:r>
              <a:rPr lang="en-US" dirty="0" smtClean="0"/>
              <a:t>SLIDE TITLE</a:t>
            </a:r>
            <a:endParaRPr lang="en-IN" dirty="0"/>
          </a:p>
        </p:txBody>
      </p:sp>
      <p:sp>
        <p:nvSpPr>
          <p:cNvPr id="8" name="Content Placeholder 5"/>
          <p:cNvSpPr>
            <a:spLocks noGrp="1"/>
          </p:cNvSpPr>
          <p:nvPr>
            <p:ph sz="quarter" idx="4"/>
          </p:nvPr>
        </p:nvSpPr>
        <p:spPr>
          <a:xfrm>
            <a:off x="4303645" y="1842055"/>
            <a:ext cx="4373216" cy="4465983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500"/>
              </a:spcBef>
              <a:buFont typeface="Wingdings" panose="05000000000000000000" pitchFamily="2" charset="2"/>
              <a:buNone/>
              <a:defRPr sz="1800" b="1">
                <a:latin typeface="Courier New" panose="02070309020205020404" pitchFamily="49" charset="0"/>
                <a:cs typeface="Courier New" panose="02070309020205020404" pitchFamily="49" charset="0"/>
              </a:defRPr>
            </a:lvl1pPr>
            <a:lvl2pPr marL="457200" indent="0">
              <a:buNone/>
              <a:defRPr sz="2000">
                <a:latin typeface="Courier New" panose="02070309020205020404" pitchFamily="49" charset="0"/>
                <a:cs typeface="Courier New" panose="02070309020205020404" pitchFamily="49" charset="0"/>
              </a:defRPr>
            </a:lvl2pPr>
            <a:lvl3pPr marL="914400" indent="0">
              <a:buFont typeface="Wingdings" panose="05000000000000000000" pitchFamily="2" charset="2"/>
              <a:buNone/>
              <a:defRPr sz="1800">
                <a:latin typeface="Courier New" panose="02070309020205020404" pitchFamily="49" charset="0"/>
                <a:cs typeface="Courier New" panose="02070309020205020404" pitchFamily="49" charset="0"/>
              </a:defRPr>
            </a:lvl3pPr>
            <a:lvl4pPr marL="1371600" indent="0">
              <a:buFont typeface="Wingdings" panose="05000000000000000000" pitchFamily="2" charset="2"/>
              <a:buNone/>
              <a:defRPr sz="1600">
                <a:latin typeface="Courier New" panose="02070309020205020404" pitchFamily="49" charset="0"/>
                <a:cs typeface="Courier New" panose="02070309020205020404" pitchFamily="49" charset="0"/>
              </a:defRPr>
            </a:lvl4pPr>
            <a:lvl5pPr marL="1828800" indent="0">
              <a:buFont typeface="Wingdings" panose="05000000000000000000" pitchFamily="2" charset="2"/>
              <a:buNone/>
              <a:defRPr sz="1600">
                <a:latin typeface="Courier New" panose="02070309020205020404" pitchFamily="49" charset="0"/>
                <a:cs typeface="Courier New" panose="02070309020205020404" pitchFamily="49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4346091" y="6454594"/>
            <a:ext cx="451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80185F77-B28D-4181-BD8D-423D01B3D466}" type="slidenum">
              <a:rPr lang="en-IN" sz="1200" smtClean="0">
                <a:solidFill>
                  <a:schemeClr val="bg1">
                    <a:lumMod val="50000"/>
                  </a:schemeClr>
                </a:solidFill>
              </a:rPr>
              <a:pPr algn="ctr"/>
              <a:t>‹#›</a:t>
            </a:fld>
            <a:endParaRPr lang="en-IN" sz="12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7830502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orient="horz" pos="1139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62217" y="921641"/>
            <a:ext cx="6029254" cy="369812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rgbClr val="02918B"/>
                </a:solidFill>
                <a:latin typeface="Helvetica LT Std Cond" panose="020B0506020202030204" pitchFamily="34" charset="0"/>
              </a:defRPr>
            </a:lvl1pPr>
          </a:lstStyle>
          <a:p>
            <a:r>
              <a:rPr lang="en-US" dirty="0" smtClean="0"/>
              <a:t>SLIDE TITLE</a:t>
            </a:r>
            <a:endParaRPr lang="en-IN" dirty="0"/>
          </a:p>
        </p:txBody>
      </p:sp>
      <p:sp>
        <p:nvSpPr>
          <p:cNvPr id="8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467141" y="1480168"/>
            <a:ext cx="8209721" cy="4827868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500"/>
              </a:spcBef>
              <a:buFont typeface="Wingdings" panose="05000000000000000000" pitchFamily="2" charset="2"/>
              <a:buNone/>
              <a:defRPr sz="1800">
                <a:latin typeface="Courier New" panose="02070309020205020404" pitchFamily="49" charset="0"/>
                <a:cs typeface="Courier New" panose="02070309020205020404" pitchFamily="49" charset="0"/>
              </a:defRPr>
            </a:lvl1pPr>
            <a:lvl2pPr marL="457200" indent="0">
              <a:buNone/>
              <a:defRPr sz="2000">
                <a:latin typeface="Courier New" panose="02070309020205020404" pitchFamily="49" charset="0"/>
                <a:cs typeface="Courier New" panose="02070309020205020404" pitchFamily="49" charset="0"/>
              </a:defRPr>
            </a:lvl2pPr>
            <a:lvl3pPr marL="914400" indent="0">
              <a:buFont typeface="Wingdings" panose="05000000000000000000" pitchFamily="2" charset="2"/>
              <a:buNone/>
              <a:defRPr sz="1800">
                <a:latin typeface="Courier New" panose="02070309020205020404" pitchFamily="49" charset="0"/>
                <a:cs typeface="Courier New" panose="02070309020205020404" pitchFamily="49" charset="0"/>
              </a:defRPr>
            </a:lvl3pPr>
            <a:lvl4pPr marL="1371600" indent="0">
              <a:buFont typeface="Wingdings" panose="05000000000000000000" pitchFamily="2" charset="2"/>
              <a:buNone/>
              <a:defRPr sz="1600">
                <a:latin typeface="Courier New" panose="02070309020205020404" pitchFamily="49" charset="0"/>
                <a:cs typeface="Courier New" panose="02070309020205020404" pitchFamily="49" charset="0"/>
              </a:defRPr>
            </a:lvl4pPr>
            <a:lvl5pPr marL="1828800" indent="0">
              <a:buFont typeface="Wingdings" panose="05000000000000000000" pitchFamily="2" charset="2"/>
              <a:buNone/>
              <a:defRPr sz="1600">
                <a:latin typeface="Courier New" panose="02070309020205020404" pitchFamily="49" charset="0"/>
                <a:cs typeface="Courier New" panose="02070309020205020404" pitchFamily="49" charset="0"/>
              </a:defRPr>
            </a:lvl5pPr>
          </a:lstStyle>
          <a:p>
            <a:pPr lvl="0"/>
            <a:r>
              <a:rPr lang="en-US" dirty="0" smtClean="0"/>
              <a:t>Click to place a screenshot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4346091" y="6454594"/>
            <a:ext cx="451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80185F77-B28D-4181-BD8D-423D01B3D466}" type="slidenum">
              <a:rPr lang="en-IN" sz="1200" smtClean="0">
                <a:solidFill>
                  <a:schemeClr val="bg1">
                    <a:lumMod val="50000"/>
                  </a:schemeClr>
                </a:solidFill>
              </a:rPr>
              <a:pPr algn="ctr"/>
              <a:t>‹#›</a:t>
            </a:fld>
            <a:endParaRPr lang="en-IN" sz="12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0014725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orient="horz" pos="1139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5574" y="1716789"/>
            <a:ext cx="4030265" cy="456394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latin typeface="Helvetica LT Std Cond Light" panose="020B0406020202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05574" y="2422472"/>
            <a:ext cx="3868340" cy="3684588"/>
          </a:xfrm>
          <a:prstGeom prst="rect">
            <a:avLst/>
          </a:prstGeom>
        </p:spPr>
        <p:txBody>
          <a:bodyPr/>
          <a:lstStyle>
            <a:lvl1pPr marL="457200" indent="-457200">
              <a:spcBef>
                <a:spcPts val="500"/>
              </a:spcBef>
              <a:buFont typeface="Wingdings" panose="05000000000000000000" pitchFamily="2" charset="2"/>
              <a:buChar char="Ø"/>
              <a:defRPr sz="2400">
                <a:latin typeface="Helvetica LT Std Cond Light" panose="020B0406020202030204" pitchFamily="34" charset="0"/>
              </a:defRPr>
            </a:lvl1pPr>
            <a:lvl2pPr>
              <a:defRPr sz="2000">
                <a:latin typeface="Helvetica LT Std Cond Light" panose="020B0406020202030204" pitchFamily="34" charset="0"/>
              </a:defRPr>
            </a:lvl2pPr>
            <a:lvl3pPr marL="1143000" indent="-228600">
              <a:buFont typeface="Wingdings" panose="05000000000000000000" pitchFamily="2" charset="2"/>
              <a:buChar char="§"/>
              <a:defRPr sz="1800">
                <a:latin typeface="Helvetica LT Std Cond Light" panose="020B0406020202030204" pitchFamily="34" charset="0"/>
              </a:defRPr>
            </a:lvl3pPr>
            <a:lvl4pPr marL="1600200" indent="-228600">
              <a:buFont typeface="Wingdings" panose="05000000000000000000" pitchFamily="2" charset="2"/>
              <a:buChar char="§"/>
              <a:defRPr sz="1600">
                <a:latin typeface="Helvetica LT Std Cond Light" panose="020B0406020202030204" pitchFamily="34" charset="0"/>
              </a:defRPr>
            </a:lvl4pPr>
            <a:lvl5pPr marL="2057400" indent="-228600">
              <a:buFont typeface="Wingdings" panose="05000000000000000000" pitchFamily="2" charset="2"/>
              <a:buChar char="§"/>
              <a:defRPr sz="1600">
                <a:latin typeface="Helvetica LT Std Cond Light" panose="020B040602020203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7960" y="1716789"/>
            <a:ext cx="3887391" cy="456394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latin typeface="Helvetica LT Std Cond Light" panose="020B0406020202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7960" y="2422472"/>
            <a:ext cx="3887391" cy="3684588"/>
          </a:xfrm>
          <a:prstGeom prst="rect">
            <a:avLst/>
          </a:prstGeom>
        </p:spPr>
        <p:txBody>
          <a:bodyPr/>
          <a:lstStyle>
            <a:lvl1pPr marL="457200" indent="-457200">
              <a:spcBef>
                <a:spcPts val="500"/>
              </a:spcBef>
              <a:buFont typeface="Wingdings" panose="05000000000000000000" pitchFamily="2" charset="2"/>
              <a:buChar char="Ø"/>
              <a:defRPr sz="2400">
                <a:latin typeface="Helvetica LT Std Cond Light" panose="020B0406020202030204" pitchFamily="34" charset="0"/>
              </a:defRPr>
            </a:lvl1pPr>
            <a:lvl2pPr>
              <a:defRPr sz="2000">
                <a:latin typeface="Helvetica LT Std Cond Light" panose="020B0406020202030204" pitchFamily="34" charset="0"/>
              </a:defRPr>
            </a:lvl2pPr>
            <a:lvl3pPr marL="1143000" indent="-228600">
              <a:buFont typeface="Wingdings" panose="05000000000000000000" pitchFamily="2" charset="2"/>
              <a:buChar char="§"/>
              <a:defRPr sz="1800">
                <a:latin typeface="Helvetica LT Std Cond Light" panose="020B0406020202030204" pitchFamily="34" charset="0"/>
              </a:defRPr>
            </a:lvl3pPr>
            <a:lvl4pPr marL="1600200" indent="-228600">
              <a:buFont typeface="Wingdings" panose="05000000000000000000" pitchFamily="2" charset="2"/>
              <a:buChar char="§"/>
              <a:defRPr sz="1600">
                <a:latin typeface="Helvetica LT Std Cond Light" panose="020B0406020202030204" pitchFamily="34" charset="0"/>
              </a:defRPr>
            </a:lvl4pPr>
            <a:lvl5pPr marL="2057400" indent="-228600">
              <a:buFont typeface="Wingdings" panose="05000000000000000000" pitchFamily="2" charset="2"/>
              <a:buChar char="§"/>
              <a:defRPr sz="1600">
                <a:latin typeface="Helvetica LT Std Cond Light" panose="020B040602020203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62217" y="921641"/>
            <a:ext cx="6029254" cy="369812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rgbClr val="02918B"/>
                </a:solidFill>
                <a:latin typeface="Helvetica LT Std Cond" panose="020B0506020202030204" pitchFamily="34" charset="0"/>
              </a:defRPr>
            </a:lvl1pPr>
          </a:lstStyle>
          <a:p>
            <a:r>
              <a:rPr lang="en-US" dirty="0" smtClean="0"/>
              <a:t>SLIDE TITLE</a:t>
            </a:r>
            <a:endParaRPr lang="en-IN" dirty="0"/>
          </a:p>
        </p:txBody>
      </p:sp>
      <p:sp>
        <p:nvSpPr>
          <p:cNvPr id="10" name="TextBox 9"/>
          <p:cNvSpPr txBox="1"/>
          <p:nvPr userDrawn="1"/>
        </p:nvSpPr>
        <p:spPr>
          <a:xfrm>
            <a:off x="4346091" y="6454594"/>
            <a:ext cx="451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80185F77-B28D-4181-BD8D-423D01B3D466}" type="slidenum">
              <a:rPr lang="en-IN" sz="1200" smtClean="0">
                <a:solidFill>
                  <a:schemeClr val="bg1">
                    <a:lumMod val="50000"/>
                  </a:schemeClr>
                </a:solidFill>
              </a:rPr>
              <a:pPr algn="ctr"/>
              <a:t>‹#›</a:t>
            </a:fld>
            <a:endParaRPr lang="en-IN" sz="12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1617485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orient="horz" pos="1139" userDrawn="1">
          <p15:clr>
            <a:srgbClr val="FBAE40"/>
          </p15:clr>
        </p15:guide>
        <p15:guide id="4" pos="393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YU Ques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2575" y="2112122"/>
            <a:ext cx="4025197" cy="3910606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824957" y="2407603"/>
            <a:ext cx="3894940" cy="3831796"/>
          </a:xfrm>
          <a:prstGeom prst="rect">
            <a:avLst/>
          </a:prstGeom>
        </p:spPr>
        <p:txBody>
          <a:bodyPr/>
          <a:lstStyle>
            <a:lvl1pPr marL="457200" indent="-457200">
              <a:spcBef>
                <a:spcPts val="500"/>
              </a:spcBef>
              <a:buFont typeface="Wingdings" panose="05000000000000000000" pitchFamily="2" charset="2"/>
              <a:buChar char="q"/>
              <a:defRPr sz="2400" baseline="0">
                <a:latin typeface="Helvetica LT Std Cond Light" panose="020B0406020202030204" pitchFamily="34" charset="0"/>
              </a:defRPr>
            </a:lvl1pPr>
            <a:lvl2pPr marL="457200" indent="0">
              <a:buNone/>
              <a:defRPr>
                <a:latin typeface="Helvetica LT Std Cond Light" panose="020B0406020202030204" pitchFamily="34" charset="0"/>
              </a:defRPr>
            </a:lvl2pPr>
            <a:lvl3pPr>
              <a:defRPr>
                <a:latin typeface="Helvetica LT Std Cond Light" panose="020B0406020202030204" pitchFamily="34" charset="0"/>
              </a:defRPr>
            </a:lvl3pPr>
            <a:lvl4pPr>
              <a:defRPr>
                <a:latin typeface="Helvetica LT Std Cond Light" panose="020B0406020202030204" pitchFamily="34" charset="0"/>
              </a:defRPr>
            </a:lvl4pPr>
            <a:lvl5pPr>
              <a:defRPr>
                <a:latin typeface="Helvetica LT Std Cond Light" panose="020B0406020202030204" pitchFamily="34" charset="0"/>
              </a:defRPr>
            </a:lvl5pPr>
          </a:lstStyle>
          <a:p>
            <a:pPr lvl="0"/>
            <a:r>
              <a:rPr lang="en-US" dirty="0" smtClean="0"/>
              <a:t>Option 1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Option 2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Option 3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Option 4</a:t>
            </a:r>
          </a:p>
          <a:p>
            <a:pPr lvl="0"/>
            <a:endParaRPr lang="en-US" dirty="0" smtClean="0"/>
          </a:p>
        </p:txBody>
      </p:sp>
      <p:sp>
        <p:nvSpPr>
          <p:cNvPr id="14" name="Content Placeholder 2"/>
          <p:cNvSpPr>
            <a:spLocks noGrp="1"/>
          </p:cNvSpPr>
          <p:nvPr>
            <p:ph sz="half" idx="13" hasCustomPrompt="1"/>
          </p:nvPr>
        </p:nvSpPr>
        <p:spPr>
          <a:xfrm>
            <a:off x="396667" y="1721063"/>
            <a:ext cx="6987765" cy="665024"/>
          </a:xfrm>
          <a:prstGeom prst="rect">
            <a:avLst/>
          </a:prstGeom>
        </p:spPr>
        <p:txBody>
          <a:bodyPr/>
          <a:lstStyle>
            <a:lvl1pPr marL="514350" indent="-514350">
              <a:buFont typeface="+mj-lt"/>
              <a:buAutoNum type="arabicPeriod"/>
              <a:defRPr>
                <a:solidFill>
                  <a:srgbClr val="02918B"/>
                </a:solidFill>
                <a:latin typeface="Helvetica LT Std Cond Light" panose="020B0406020202030204" pitchFamily="34" charset="0"/>
              </a:defRPr>
            </a:lvl1pPr>
            <a:lvl2pPr>
              <a:defRPr>
                <a:solidFill>
                  <a:srgbClr val="02918B"/>
                </a:solidFill>
                <a:latin typeface="Helvetica LT Std Cond Light" panose="020B0406020202030204" pitchFamily="34" charset="0"/>
              </a:defRPr>
            </a:lvl2pPr>
            <a:lvl3pPr>
              <a:defRPr>
                <a:solidFill>
                  <a:srgbClr val="02918B"/>
                </a:solidFill>
                <a:latin typeface="Helvetica LT Std Cond Light" panose="020B0406020202030204" pitchFamily="34" charset="0"/>
              </a:defRPr>
            </a:lvl3pPr>
            <a:lvl4pPr>
              <a:defRPr>
                <a:solidFill>
                  <a:srgbClr val="02918B"/>
                </a:solidFill>
                <a:latin typeface="Helvetica LT Std Cond Light" panose="020B0406020202030204" pitchFamily="34" charset="0"/>
              </a:defRPr>
            </a:lvl4pPr>
            <a:lvl5pPr>
              <a:defRPr>
                <a:solidFill>
                  <a:srgbClr val="02918B"/>
                </a:solidFill>
                <a:latin typeface="Helvetica LT Std Cond Light" panose="020B0406020202030204" pitchFamily="34" charset="0"/>
              </a:defRPr>
            </a:lvl5pPr>
          </a:lstStyle>
          <a:p>
            <a:pPr lvl="0"/>
            <a:r>
              <a:rPr lang="en-US" dirty="0" smtClean="0"/>
              <a:t>Question stem sentence?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2217" y="921641"/>
            <a:ext cx="6029254" cy="369812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rgbClr val="02918B"/>
                </a:solidFill>
                <a:latin typeface="Helvetica LT Std Cond" panose="020B0506020202030204" pitchFamily="34" charset="0"/>
              </a:defRPr>
            </a:lvl1pPr>
          </a:lstStyle>
          <a:p>
            <a:r>
              <a:rPr lang="en-US" dirty="0" smtClean="0"/>
              <a:t>QUIZ QUESTION</a:t>
            </a:r>
            <a:endParaRPr lang="en-IN" dirty="0"/>
          </a:p>
        </p:txBody>
      </p:sp>
      <p:sp>
        <p:nvSpPr>
          <p:cNvPr id="10" name="TextBox 9"/>
          <p:cNvSpPr txBox="1"/>
          <p:nvPr userDrawn="1"/>
        </p:nvSpPr>
        <p:spPr>
          <a:xfrm>
            <a:off x="4346091" y="6454594"/>
            <a:ext cx="451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80185F77-B28D-4181-BD8D-423D01B3D466}" type="slidenum">
              <a:rPr lang="en-IN" sz="1200" smtClean="0">
                <a:solidFill>
                  <a:schemeClr val="bg1">
                    <a:lumMod val="50000"/>
                  </a:schemeClr>
                </a:solidFill>
              </a:rPr>
              <a:pPr algn="ctr"/>
              <a:t>‹#›</a:t>
            </a:fld>
            <a:endParaRPr lang="en-IN" sz="12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9716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393" userDrawn="1">
          <p15:clr>
            <a:srgbClr val="FBAE40"/>
          </p15:clr>
        </p15:guide>
        <p15:guide id="4" orient="horz" pos="1139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YU Question Lo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2575" y="2112122"/>
            <a:ext cx="4025197" cy="3910605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831029" y="3550026"/>
            <a:ext cx="7608345" cy="2689375"/>
          </a:xfrm>
          <a:prstGeom prst="rect">
            <a:avLst/>
          </a:prstGeom>
        </p:spPr>
        <p:txBody>
          <a:bodyPr/>
          <a:lstStyle>
            <a:lvl1pPr marL="457200" indent="-457200">
              <a:spcBef>
                <a:spcPts val="500"/>
              </a:spcBef>
              <a:buFont typeface="Wingdings" panose="05000000000000000000" pitchFamily="2" charset="2"/>
              <a:buChar char="q"/>
              <a:defRPr sz="2400" baseline="0">
                <a:latin typeface="Helvetica LT Std Cond Light" panose="020B0406020202030204" pitchFamily="34" charset="0"/>
              </a:defRPr>
            </a:lvl1pPr>
            <a:lvl2pPr marL="457200" indent="0">
              <a:buNone/>
              <a:defRPr>
                <a:latin typeface="Helvetica LT Std Cond Light" panose="020B0406020202030204" pitchFamily="34" charset="0"/>
              </a:defRPr>
            </a:lvl2pPr>
            <a:lvl3pPr>
              <a:defRPr>
                <a:latin typeface="Helvetica LT Std Cond Light" panose="020B0406020202030204" pitchFamily="34" charset="0"/>
              </a:defRPr>
            </a:lvl3pPr>
            <a:lvl4pPr>
              <a:defRPr>
                <a:latin typeface="Helvetica LT Std Cond Light" panose="020B0406020202030204" pitchFamily="34" charset="0"/>
              </a:defRPr>
            </a:lvl4pPr>
            <a:lvl5pPr>
              <a:defRPr>
                <a:latin typeface="Helvetica LT Std Cond Light" panose="020B0406020202030204" pitchFamily="34" charset="0"/>
              </a:defRPr>
            </a:lvl5pPr>
          </a:lstStyle>
          <a:p>
            <a:pPr lvl="0"/>
            <a:r>
              <a:rPr lang="en-US" dirty="0" smtClean="0"/>
              <a:t>Option 1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Option 2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Option 3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Option 4</a:t>
            </a:r>
          </a:p>
          <a:p>
            <a:pPr lvl="0"/>
            <a:endParaRPr lang="en-US" dirty="0" smtClean="0"/>
          </a:p>
        </p:txBody>
      </p:sp>
      <p:sp>
        <p:nvSpPr>
          <p:cNvPr id="14" name="Content Placeholder 2"/>
          <p:cNvSpPr>
            <a:spLocks noGrp="1"/>
          </p:cNvSpPr>
          <p:nvPr>
            <p:ph sz="half" idx="13" hasCustomPrompt="1"/>
          </p:nvPr>
        </p:nvSpPr>
        <p:spPr>
          <a:xfrm>
            <a:off x="396667" y="1721065"/>
            <a:ext cx="8042708" cy="1742899"/>
          </a:xfrm>
          <a:prstGeom prst="rect">
            <a:avLst/>
          </a:prstGeom>
        </p:spPr>
        <p:txBody>
          <a:bodyPr/>
          <a:lstStyle>
            <a:lvl1pPr marL="514350" indent="-514350">
              <a:buFont typeface="+mj-lt"/>
              <a:buAutoNum type="arabicPeriod"/>
              <a:defRPr>
                <a:solidFill>
                  <a:srgbClr val="02918B"/>
                </a:solidFill>
                <a:latin typeface="Helvetica LT Std Cond Light" panose="020B0406020202030204" pitchFamily="34" charset="0"/>
              </a:defRPr>
            </a:lvl1pPr>
            <a:lvl2pPr>
              <a:defRPr>
                <a:solidFill>
                  <a:srgbClr val="02918B"/>
                </a:solidFill>
                <a:latin typeface="Helvetica LT Std Cond Light" panose="020B0406020202030204" pitchFamily="34" charset="0"/>
              </a:defRPr>
            </a:lvl2pPr>
            <a:lvl3pPr>
              <a:defRPr>
                <a:solidFill>
                  <a:srgbClr val="02918B"/>
                </a:solidFill>
                <a:latin typeface="Helvetica LT Std Cond Light" panose="020B0406020202030204" pitchFamily="34" charset="0"/>
              </a:defRPr>
            </a:lvl3pPr>
            <a:lvl4pPr>
              <a:defRPr>
                <a:solidFill>
                  <a:srgbClr val="02918B"/>
                </a:solidFill>
                <a:latin typeface="Helvetica LT Std Cond Light" panose="020B0406020202030204" pitchFamily="34" charset="0"/>
              </a:defRPr>
            </a:lvl4pPr>
            <a:lvl5pPr>
              <a:defRPr>
                <a:solidFill>
                  <a:srgbClr val="02918B"/>
                </a:solidFill>
                <a:latin typeface="Helvetica LT Std Cond Light" panose="020B0406020202030204" pitchFamily="34" charset="0"/>
              </a:defRPr>
            </a:lvl5pPr>
          </a:lstStyle>
          <a:p>
            <a:pPr lvl="0"/>
            <a:r>
              <a:rPr lang="en-US" dirty="0" smtClean="0"/>
              <a:t>Question stem sentence?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2217" y="921641"/>
            <a:ext cx="6029254" cy="369812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rgbClr val="02918B"/>
                </a:solidFill>
                <a:latin typeface="Helvetica LT Std Cond" panose="020B0506020202030204" pitchFamily="34" charset="0"/>
              </a:defRPr>
            </a:lvl1pPr>
          </a:lstStyle>
          <a:p>
            <a:r>
              <a:rPr lang="en-US" dirty="0" smtClean="0"/>
              <a:t>QUIZ QUESTION</a:t>
            </a:r>
            <a:endParaRPr lang="en-IN" dirty="0"/>
          </a:p>
        </p:txBody>
      </p:sp>
      <p:sp>
        <p:nvSpPr>
          <p:cNvPr id="10" name="TextBox 9"/>
          <p:cNvSpPr txBox="1"/>
          <p:nvPr userDrawn="1"/>
        </p:nvSpPr>
        <p:spPr>
          <a:xfrm>
            <a:off x="4346091" y="6454594"/>
            <a:ext cx="451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80185F77-B28D-4181-BD8D-423D01B3D466}" type="slidenum">
              <a:rPr lang="en-IN" sz="1200" smtClean="0">
                <a:solidFill>
                  <a:schemeClr val="bg1">
                    <a:lumMod val="50000"/>
                  </a:schemeClr>
                </a:solidFill>
              </a:rPr>
              <a:pPr algn="ctr"/>
              <a:t>‹#›</a:t>
            </a:fld>
            <a:endParaRPr lang="en-IN" sz="12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2964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orient="horz" pos="1139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YU 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2575" y="2112122"/>
            <a:ext cx="4025197" cy="3910605"/>
          </a:xfrm>
          <a:prstGeom prst="rect">
            <a:avLst/>
          </a:prstGeom>
        </p:spPr>
      </p:pic>
      <p:sp>
        <p:nvSpPr>
          <p:cNvPr id="14" name="Content Placeholder 2"/>
          <p:cNvSpPr>
            <a:spLocks noGrp="1"/>
          </p:cNvSpPr>
          <p:nvPr>
            <p:ph sz="half" idx="13" hasCustomPrompt="1"/>
          </p:nvPr>
        </p:nvSpPr>
        <p:spPr>
          <a:xfrm>
            <a:off x="396667" y="1721062"/>
            <a:ext cx="8042708" cy="4518336"/>
          </a:xfrm>
          <a:prstGeom prst="rect">
            <a:avLst/>
          </a:prstGeom>
        </p:spPr>
        <p:txBody>
          <a:bodyPr/>
          <a:lstStyle>
            <a:lvl1pPr marL="514350" indent="-514350">
              <a:buFont typeface="+mj-lt"/>
              <a:buAutoNum type="arabicPeriod"/>
              <a:defRPr>
                <a:solidFill>
                  <a:srgbClr val="02918B"/>
                </a:solidFill>
                <a:latin typeface="Helvetica LT Std Cond Light" panose="020B0406020202030204" pitchFamily="34" charset="0"/>
              </a:defRPr>
            </a:lvl1pPr>
            <a:lvl2pPr>
              <a:defRPr>
                <a:solidFill>
                  <a:srgbClr val="02918B"/>
                </a:solidFill>
                <a:latin typeface="Helvetica LT Std Cond Light" panose="020B0406020202030204" pitchFamily="34" charset="0"/>
              </a:defRPr>
            </a:lvl2pPr>
            <a:lvl3pPr>
              <a:defRPr>
                <a:solidFill>
                  <a:srgbClr val="02918B"/>
                </a:solidFill>
                <a:latin typeface="Helvetica LT Std Cond Light" panose="020B0406020202030204" pitchFamily="34" charset="0"/>
              </a:defRPr>
            </a:lvl3pPr>
            <a:lvl4pPr>
              <a:defRPr>
                <a:solidFill>
                  <a:srgbClr val="02918B"/>
                </a:solidFill>
                <a:latin typeface="Helvetica LT Std Cond Light" panose="020B0406020202030204" pitchFamily="34" charset="0"/>
              </a:defRPr>
            </a:lvl4pPr>
            <a:lvl5pPr>
              <a:defRPr>
                <a:solidFill>
                  <a:srgbClr val="02918B"/>
                </a:solidFill>
                <a:latin typeface="Helvetica LT Std Cond Light" panose="020B0406020202030204" pitchFamily="34" charset="0"/>
              </a:defRPr>
            </a:lvl5pPr>
          </a:lstStyle>
          <a:p>
            <a:pPr lvl="0"/>
            <a:r>
              <a:rPr lang="en-US" dirty="0" smtClean="0"/>
              <a:t>Question stem sentence?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2217" y="921641"/>
            <a:ext cx="6029254" cy="369812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rgbClr val="02918B"/>
                </a:solidFill>
                <a:latin typeface="Helvetica LT Std Cond" panose="020B0506020202030204" pitchFamily="34" charset="0"/>
              </a:defRPr>
            </a:lvl1pPr>
          </a:lstStyle>
          <a:p>
            <a:r>
              <a:rPr lang="en-US" dirty="0" smtClean="0"/>
              <a:t>QUIZ QUESTION</a:t>
            </a:r>
            <a:endParaRPr lang="en-IN" dirty="0"/>
          </a:p>
        </p:txBody>
      </p:sp>
      <p:sp>
        <p:nvSpPr>
          <p:cNvPr id="10" name="TextBox 9"/>
          <p:cNvSpPr txBox="1"/>
          <p:nvPr userDrawn="1"/>
        </p:nvSpPr>
        <p:spPr>
          <a:xfrm>
            <a:off x="4346091" y="6454594"/>
            <a:ext cx="451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80185F77-B28D-4181-BD8D-423D01B3D466}" type="slidenum">
              <a:rPr lang="en-IN" sz="1200" smtClean="0">
                <a:solidFill>
                  <a:schemeClr val="bg1">
                    <a:lumMod val="50000"/>
                  </a:schemeClr>
                </a:solidFill>
              </a:rPr>
              <a:pPr algn="ctr"/>
              <a:t>‹#›</a:t>
            </a:fld>
            <a:endParaRPr lang="en-IN" sz="12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3589298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orient="horz" pos="1139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981916" y="3441816"/>
            <a:ext cx="3593082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400" i="1" baseline="0">
                <a:solidFill>
                  <a:schemeClr val="tx1"/>
                </a:solidFill>
                <a:latin typeface="Helvetica LT Std Cond Light" panose="020B040602020203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Enter the Topic Title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7547" y="2686453"/>
            <a:ext cx="673527" cy="898036"/>
          </a:xfrm>
          <a:prstGeom prst="rect">
            <a:avLst/>
          </a:prstGeom>
        </p:spPr>
      </p:pic>
      <p:sp>
        <p:nvSpPr>
          <p:cNvPr id="13" name="TextBox 12"/>
          <p:cNvSpPr txBox="1"/>
          <p:nvPr userDrawn="1"/>
        </p:nvSpPr>
        <p:spPr>
          <a:xfrm>
            <a:off x="4981975" y="2788866"/>
            <a:ext cx="3593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dirty="0" smtClean="0">
                <a:solidFill>
                  <a:srgbClr val="02918B"/>
                </a:solidFill>
                <a:latin typeface="Helvetica LT Std Cond Light" panose="020B0406020202030204" pitchFamily="34" charset="0"/>
                <a:cs typeface="Arial" panose="020B0604020202020204" pitchFamily="34" charset="0"/>
              </a:rPr>
              <a:t>SUMMARY</a:t>
            </a:r>
            <a:endParaRPr lang="en-IN" sz="3600" b="1" dirty="0">
              <a:solidFill>
                <a:srgbClr val="02918B"/>
              </a:solidFill>
              <a:latin typeface="Helvetica LT Std Cond Light" panose="020B040602020203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4346091" y="6454594"/>
            <a:ext cx="451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80185F77-B28D-4181-BD8D-423D01B3D466}" type="slidenum">
              <a:rPr lang="en-IN" sz="1200" smtClean="0">
                <a:solidFill>
                  <a:schemeClr val="bg1">
                    <a:lumMod val="50000"/>
                  </a:schemeClr>
                </a:solidFill>
              </a:rPr>
              <a:pPr algn="ctr"/>
              <a:t>‹#›</a:t>
            </a:fld>
            <a:endParaRPr lang="en-IN" sz="12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5351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042185" y="2488725"/>
            <a:ext cx="4978102" cy="3972606"/>
          </a:xfrm>
          <a:prstGeom prst="rect">
            <a:avLst/>
          </a:prstGeom>
        </p:spPr>
        <p:txBody>
          <a:bodyPr/>
          <a:lstStyle>
            <a:lvl1pPr marL="457200" indent="-457200">
              <a:lnSpc>
                <a:spcPct val="100000"/>
              </a:lnSpc>
              <a:spcBef>
                <a:spcPts val="0"/>
              </a:spcBef>
              <a:buSzPct val="137000"/>
              <a:buFont typeface="Courier New" panose="02070309020205020404" pitchFamily="49" charset="0"/>
              <a:buChar char="o"/>
              <a:defRPr sz="2000" baseline="0">
                <a:solidFill>
                  <a:srgbClr val="02918B"/>
                </a:solidFill>
                <a:latin typeface="Helvetica LT Std Cond Light" panose="020B0406020202030204" pitchFamily="34" charset="0"/>
              </a:defRPr>
            </a:lvl1pPr>
            <a:lvl2pPr>
              <a:defRPr sz="2400">
                <a:latin typeface="Helvetica LT Std Cond" panose="020B0506020202030204" pitchFamily="34" charset="0"/>
              </a:defRPr>
            </a:lvl2pPr>
            <a:lvl3pPr>
              <a:defRPr sz="2400">
                <a:latin typeface="Helvetica LT Std Cond" panose="020B0506020202030204" pitchFamily="34" charset="0"/>
              </a:defRPr>
            </a:lvl3pPr>
            <a:lvl4pPr>
              <a:defRPr sz="2400">
                <a:latin typeface="Helvetica LT Std Cond" panose="020B0506020202030204" pitchFamily="34" charset="0"/>
              </a:defRPr>
            </a:lvl4pPr>
            <a:lvl5pPr>
              <a:defRPr sz="2400">
                <a:latin typeface="Helvetica LT Std Cond" panose="020B0506020202030204" pitchFamily="34" charset="0"/>
              </a:defRPr>
            </a:lvl5pPr>
          </a:lstStyle>
          <a:p>
            <a:pPr lvl="0"/>
            <a:r>
              <a:rPr lang="en-US" dirty="0" smtClean="0"/>
              <a:t>The first summary point.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The second summary point is described here.</a:t>
            </a:r>
            <a:endParaRPr lang="en-IN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3953433" y="1711914"/>
            <a:ext cx="464151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600" dirty="0" smtClean="0">
                <a:latin typeface="Helvetica LT Std Cond Light" panose="020B0406020202030204" pitchFamily="34" charset="0"/>
              </a:rPr>
              <a:t>In </a:t>
            </a:r>
            <a:r>
              <a:rPr lang="en-IN" sz="2600" dirty="0">
                <a:latin typeface="Helvetica LT Std Cond Light" panose="020B0406020202030204" pitchFamily="34" charset="0"/>
              </a:rPr>
              <a:t>this </a:t>
            </a:r>
            <a:r>
              <a:rPr lang="en-IN" sz="2600" dirty="0" smtClean="0">
                <a:latin typeface="Helvetica LT Std Cond Light" panose="020B0406020202030204" pitchFamily="34" charset="0"/>
              </a:rPr>
              <a:t>lesson, you’ve learned to:</a:t>
            </a:r>
            <a:endParaRPr lang="en-IN" sz="2600" dirty="0">
              <a:latin typeface="Helvetica LT Std Cond Light" panose="020B0406020202030204" pitchFamily="34" charset="0"/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262216" y="875717"/>
            <a:ext cx="35930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 smtClean="0">
                <a:solidFill>
                  <a:srgbClr val="02918B"/>
                </a:solidFill>
                <a:latin typeface="Helvetica LT Std Cond" panose="020B0506020202030204" pitchFamily="34" charset="0"/>
                <a:cs typeface="Arial" panose="020B0604020202020204" pitchFamily="34" charset="0"/>
              </a:rPr>
              <a:t>SUMMARY</a:t>
            </a:r>
            <a:endParaRPr lang="en-IN" sz="2400" b="1" dirty="0">
              <a:solidFill>
                <a:srgbClr val="02918B"/>
              </a:solidFill>
              <a:latin typeface="Helvetica LT Std Cond" panose="020B050602020203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40" t="3326" r="7454" b="7445"/>
          <a:stretch/>
        </p:blipFill>
        <p:spPr>
          <a:xfrm rot="20700000">
            <a:off x="726983" y="2089307"/>
            <a:ext cx="2523677" cy="3954169"/>
          </a:xfrm>
          <a:prstGeom prst="rect">
            <a:avLst/>
          </a:prstGeom>
        </p:spPr>
      </p:pic>
      <p:sp>
        <p:nvSpPr>
          <p:cNvPr id="16" name="TextBox 15"/>
          <p:cNvSpPr txBox="1"/>
          <p:nvPr userDrawn="1"/>
        </p:nvSpPr>
        <p:spPr>
          <a:xfrm>
            <a:off x="4346091" y="6454594"/>
            <a:ext cx="451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80185F77-B28D-4181-BD8D-423D01B3D466}" type="slidenum">
              <a:rPr lang="en-IN" sz="1200" smtClean="0">
                <a:solidFill>
                  <a:schemeClr val="bg1">
                    <a:lumMod val="50000"/>
                  </a:schemeClr>
                </a:solidFill>
              </a:rPr>
              <a:pPr algn="ctr"/>
              <a:t>‹#›</a:t>
            </a:fld>
            <a:endParaRPr lang="en-IN" sz="12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2169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</p:tmplLst>
      </p:bldP>
    </p:bld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orient="horz" pos="1139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981916" y="3498966"/>
            <a:ext cx="3593082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400" i="1" baseline="0">
                <a:solidFill>
                  <a:schemeClr val="tx1"/>
                </a:solidFill>
                <a:latin typeface="Helvetica LT Std Cond Light" panose="020B040602020203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Enter the Topic Title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4109" y="2743603"/>
            <a:ext cx="680400" cy="898036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4981975" y="2846016"/>
            <a:ext cx="3593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dirty="0" smtClean="0">
                <a:solidFill>
                  <a:srgbClr val="02918B"/>
                </a:solidFill>
                <a:latin typeface="Helvetica LT Std Cond Light" panose="020B0406020202030204" pitchFamily="34" charset="0"/>
                <a:cs typeface="Arial" panose="020B0604020202020204" pitchFamily="34" charset="0"/>
              </a:rPr>
              <a:t>INTRODUCTION</a:t>
            </a:r>
            <a:endParaRPr lang="en-IN" sz="3600" b="1" dirty="0">
              <a:solidFill>
                <a:srgbClr val="02918B"/>
              </a:solidFill>
              <a:latin typeface="Helvetica LT Std Cond Light" panose="020B040602020203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/>
          <p:cNvSpPr txBox="1"/>
          <p:nvPr userDrawn="1"/>
        </p:nvSpPr>
        <p:spPr>
          <a:xfrm>
            <a:off x="4346091" y="6454594"/>
            <a:ext cx="451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80185F77-B28D-4181-BD8D-423D01B3D466}" type="slidenum">
              <a:rPr lang="en-IN" sz="1200" smtClean="0">
                <a:solidFill>
                  <a:schemeClr val="bg1">
                    <a:lumMod val="50000"/>
                  </a:schemeClr>
                </a:solidFill>
              </a:rPr>
              <a:pPr algn="ctr"/>
              <a:t>‹#›</a:t>
            </a:fld>
            <a:endParaRPr lang="en-IN" sz="12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3791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Ste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785193" y="1470995"/>
            <a:ext cx="854765" cy="1086677"/>
          </a:xfrm>
          <a:prstGeom prst="rect">
            <a:avLst/>
          </a:prstGeom>
          <a:solidFill>
            <a:srgbClr val="FDDDA9"/>
          </a:solidFill>
          <a:ln w="28575">
            <a:solidFill>
              <a:srgbClr val="A65E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4800" dirty="0" smtClean="0">
                <a:solidFill>
                  <a:srgbClr val="A65E06"/>
                </a:solidFill>
                <a:latin typeface="Helvetica LT Std Cond" panose="020B0506020202030204" pitchFamily="34" charset="0"/>
              </a:rPr>
              <a:t>01</a:t>
            </a:r>
            <a:endParaRPr lang="en-IN" sz="4800" dirty="0">
              <a:solidFill>
                <a:srgbClr val="A65E06"/>
              </a:solidFill>
              <a:latin typeface="Helvetica LT Std Cond" panose="020B0506020202030204" pitchFamily="34" charset="0"/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1688293" y="1470995"/>
            <a:ext cx="6581064" cy="1086677"/>
          </a:xfrm>
          <a:prstGeom prst="rect">
            <a:avLst/>
          </a:prstGeom>
          <a:solidFill>
            <a:srgbClr val="D7F5F4"/>
          </a:solidFill>
          <a:ln w="28575">
            <a:solidFill>
              <a:srgbClr val="0291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IN" sz="2400" dirty="0">
              <a:solidFill>
                <a:schemeClr val="tx1"/>
              </a:solidFill>
              <a:latin typeface="Helvetica LT Std Cond" panose="020B0506020202030204" pitchFamily="34" charset="0"/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747927" y="1577013"/>
            <a:ext cx="6431978" cy="887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latin typeface="Helvetica LT Std Cond" panose="020B0506020202030204" pitchFamily="34" charset="0"/>
              </a:defRPr>
            </a:lvl1pPr>
            <a:lvl2pPr>
              <a:defRPr sz="2800">
                <a:latin typeface="Helvetica LT Std Cond" panose="020B0506020202030204" pitchFamily="34" charset="0"/>
              </a:defRPr>
            </a:lvl2pPr>
            <a:lvl3pPr>
              <a:defRPr sz="2400">
                <a:latin typeface="Helvetica LT Std Cond" panose="020B0506020202030204" pitchFamily="34" charset="0"/>
              </a:defRPr>
            </a:lvl3pPr>
            <a:lvl4pPr>
              <a:defRPr sz="2000">
                <a:latin typeface="Helvetica LT Std Cond" panose="020B0506020202030204" pitchFamily="34" charset="0"/>
              </a:defRPr>
            </a:lvl4pPr>
            <a:lvl5pPr>
              <a:defRPr sz="2000">
                <a:latin typeface="Helvetica LT Std Cond" panose="020B0506020202030204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785193" y="2782963"/>
            <a:ext cx="854765" cy="1086677"/>
          </a:xfrm>
          <a:prstGeom prst="rect">
            <a:avLst/>
          </a:prstGeom>
          <a:solidFill>
            <a:srgbClr val="FDDDA9"/>
          </a:solidFill>
          <a:ln w="28575">
            <a:solidFill>
              <a:srgbClr val="A65E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4800" dirty="0" smtClean="0">
                <a:solidFill>
                  <a:srgbClr val="A65E06"/>
                </a:solidFill>
                <a:latin typeface="Helvetica LT Std Cond" panose="020B0506020202030204" pitchFamily="34" charset="0"/>
              </a:rPr>
              <a:t>02</a:t>
            </a:r>
            <a:endParaRPr lang="en-IN" sz="4800" dirty="0">
              <a:solidFill>
                <a:srgbClr val="A65E06"/>
              </a:solidFill>
              <a:latin typeface="Helvetica LT Std Cond" panose="020B0506020202030204" pitchFamily="34" charset="0"/>
            </a:endParaRPr>
          </a:p>
        </p:txBody>
      </p:sp>
      <p:sp>
        <p:nvSpPr>
          <p:cNvPr id="12" name="Rectangle 11"/>
          <p:cNvSpPr/>
          <p:nvPr userDrawn="1"/>
        </p:nvSpPr>
        <p:spPr>
          <a:xfrm>
            <a:off x="1688293" y="2782963"/>
            <a:ext cx="6581064" cy="1086677"/>
          </a:xfrm>
          <a:prstGeom prst="rect">
            <a:avLst/>
          </a:prstGeom>
          <a:solidFill>
            <a:srgbClr val="D7F5F4"/>
          </a:solidFill>
          <a:ln w="28575">
            <a:solidFill>
              <a:srgbClr val="0291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IN" sz="2400" dirty="0">
              <a:solidFill>
                <a:schemeClr val="tx1"/>
              </a:solidFill>
              <a:latin typeface="Helvetica LT Std Cond" panose="020B0506020202030204" pitchFamily="34" charset="0"/>
            </a:endParaRPr>
          </a:p>
        </p:txBody>
      </p:sp>
      <p:sp>
        <p:nvSpPr>
          <p:cNvPr id="13" name="Content Placeholder 2"/>
          <p:cNvSpPr>
            <a:spLocks noGrp="1"/>
          </p:cNvSpPr>
          <p:nvPr>
            <p:ph idx="12"/>
          </p:nvPr>
        </p:nvSpPr>
        <p:spPr>
          <a:xfrm>
            <a:off x="1747927" y="2888980"/>
            <a:ext cx="6431978" cy="887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latin typeface="Helvetica LT Std Cond" panose="020B0506020202030204" pitchFamily="34" charset="0"/>
              </a:defRPr>
            </a:lvl1pPr>
            <a:lvl2pPr>
              <a:defRPr sz="2800">
                <a:latin typeface="Helvetica LT Std Cond" panose="020B0506020202030204" pitchFamily="34" charset="0"/>
              </a:defRPr>
            </a:lvl2pPr>
            <a:lvl3pPr>
              <a:defRPr sz="2400">
                <a:latin typeface="Helvetica LT Std Cond" panose="020B0506020202030204" pitchFamily="34" charset="0"/>
              </a:defRPr>
            </a:lvl3pPr>
            <a:lvl4pPr>
              <a:defRPr sz="2000">
                <a:latin typeface="Helvetica LT Std Cond" panose="020B0506020202030204" pitchFamily="34" charset="0"/>
              </a:defRPr>
            </a:lvl4pPr>
            <a:lvl5pPr>
              <a:defRPr sz="2000">
                <a:latin typeface="Helvetica LT Std Cond" panose="020B0506020202030204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Rectangle 13"/>
          <p:cNvSpPr/>
          <p:nvPr userDrawn="1"/>
        </p:nvSpPr>
        <p:spPr>
          <a:xfrm>
            <a:off x="785193" y="4094929"/>
            <a:ext cx="854765" cy="1086677"/>
          </a:xfrm>
          <a:prstGeom prst="rect">
            <a:avLst/>
          </a:prstGeom>
          <a:solidFill>
            <a:srgbClr val="FDDDA9"/>
          </a:solidFill>
          <a:ln w="28575">
            <a:solidFill>
              <a:srgbClr val="A65E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4800" dirty="0" smtClean="0">
                <a:solidFill>
                  <a:srgbClr val="A65E06"/>
                </a:solidFill>
                <a:latin typeface="Helvetica LT Std Cond" panose="020B0506020202030204" pitchFamily="34" charset="0"/>
              </a:rPr>
              <a:t>03</a:t>
            </a:r>
            <a:endParaRPr lang="en-IN" sz="4800" dirty="0">
              <a:solidFill>
                <a:srgbClr val="A65E06"/>
              </a:solidFill>
              <a:latin typeface="Helvetica LT Std Cond" panose="020B0506020202030204" pitchFamily="34" charset="0"/>
            </a:endParaRPr>
          </a:p>
        </p:txBody>
      </p:sp>
      <p:sp>
        <p:nvSpPr>
          <p:cNvPr id="15" name="Rectangle 14"/>
          <p:cNvSpPr/>
          <p:nvPr userDrawn="1"/>
        </p:nvSpPr>
        <p:spPr>
          <a:xfrm>
            <a:off x="1688293" y="4094929"/>
            <a:ext cx="6581064" cy="1086677"/>
          </a:xfrm>
          <a:prstGeom prst="rect">
            <a:avLst/>
          </a:prstGeom>
          <a:solidFill>
            <a:srgbClr val="D7F5F4"/>
          </a:solidFill>
          <a:ln w="28575">
            <a:solidFill>
              <a:srgbClr val="0291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IN" sz="2400" dirty="0">
              <a:solidFill>
                <a:schemeClr val="tx1"/>
              </a:solidFill>
              <a:latin typeface="Helvetica LT Std Cond" panose="020B0506020202030204" pitchFamily="34" charset="0"/>
            </a:endParaRPr>
          </a:p>
        </p:txBody>
      </p:sp>
      <p:sp>
        <p:nvSpPr>
          <p:cNvPr id="16" name="Content Placeholder 2"/>
          <p:cNvSpPr>
            <a:spLocks noGrp="1"/>
          </p:cNvSpPr>
          <p:nvPr>
            <p:ph idx="13"/>
          </p:nvPr>
        </p:nvSpPr>
        <p:spPr>
          <a:xfrm>
            <a:off x="1747927" y="4200946"/>
            <a:ext cx="6431978" cy="887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latin typeface="Helvetica LT Std Cond" panose="020B0506020202030204" pitchFamily="34" charset="0"/>
              </a:defRPr>
            </a:lvl1pPr>
            <a:lvl2pPr>
              <a:defRPr sz="2800">
                <a:latin typeface="Helvetica LT Std Cond" panose="020B0506020202030204" pitchFamily="34" charset="0"/>
              </a:defRPr>
            </a:lvl2pPr>
            <a:lvl3pPr>
              <a:defRPr sz="2400">
                <a:latin typeface="Helvetica LT Std Cond" panose="020B0506020202030204" pitchFamily="34" charset="0"/>
              </a:defRPr>
            </a:lvl3pPr>
            <a:lvl4pPr>
              <a:defRPr sz="2000">
                <a:latin typeface="Helvetica LT Std Cond" panose="020B0506020202030204" pitchFamily="34" charset="0"/>
              </a:defRPr>
            </a:lvl4pPr>
            <a:lvl5pPr>
              <a:defRPr sz="2000">
                <a:latin typeface="Helvetica LT Std Cond" panose="020B0506020202030204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7" name="Rectangle 16"/>
          <p:cNvSpPr/>
          <p:nvPr userDrawn="1"/>
        </p:nvSpPr>
        <p:spPr>
          <a:xfrm>
            <a:off x="785193" y="5291273"/>
            <a:ext cx="854765" cy="1086677"/>
          </a:xfrm>
          <a:prstGeom prst="rect">
            <a:avLst/>
          </a:prstGeom>
          <a:solidFill>
            <a:srgbClr val="FDDDA9"/>
          </a:solidFill>
          <a:ln w="28575">
            <a:solidFill>
              <a:srgbClr val="A65E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4800" dirty="0" smtClean="0">
                <a:solidFill>
                  <a:srgbClr val="A65E06"/>
                </a:solidFill>
                <a:latin typeface="Helvetica LT Std Cond" panose="020B0506020202030204" pitchFamily="34" charset="0"/>
              </a:rPr>
              <a:t>04</a:t>
            </a:r>
            <a:endParaRPr lang="en-IN" sz="4800" dirty="0">
              <a:solidFill>
                <a:srgbClr val="A65E06"/>
              </a:solidFill>
              <a:latin typeface="Helvetica LT Std Cond" panose="020B0506020202030204" pitchFamily="34" charset="0"/>
            </a:endParaRPr>
          </a:p>
        </p:txBody>
      </p:sp>
      <p:sp>
        <p:nvSpPr>
          <p:cNvPr id="18" name="Rectangle 17"/>
          <p:cNvSpPr/>
          <p:nvPr userDrawn="1"/>
        </p:nvSpPr>
        <p:spPr>
          <a:xfrm>
            <a:off x="1688293" y="5291273"/>
            <a:ext cx="6581064" cy="1086677"/>
          </a:xfrm>
          <a:prstGeom prst="rect">
            <a:avLst/>
          </a:prstGeom>
          <a:solidFill>
            <a:srgbClr val="D7F5F4"/>
          </a:solidFill>
          <a:ln w="28575">
            <a:solidFill>
              <a:srgbClr val="0291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IN" sz="2400" dirty="0">
              <a:solidFill>
                <a:schemeClr val="tx1"/>
              </a:solidFill>
              <a:latin typeface="Helvetica LT Std Cond" panose="020B0506020202030204" pitchFamily="34" charset="0"/>
            </a:endParaRPr>
          </a:p>
        </p:txBody>
      </p:sp>
      <p:sp>
        <p:nvSpPr>
          <p:cNvPr id="19" name="Content Placeholder 2"/>
          <p:cNvSpPr>
            <a:spLocks noGrp="1"/>
          </p:cNvSpPr>
          <p:nvPr>
            <p:ph idx="14"/>
          </p:nvPr>
        </p:nvSpPr>
        <p:spPr>
          <a:xfrm>
            <a:off x="1747927" y="5397290"/>
            <a:ext cx="6431978" cy="887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latin typeface="Helvetica LT Std Cond" panose="020B0506020202030204" pitchFamily="34" charset="0"/>
              </a:defRPr>
            </a:lvl1pPr>
            <a:lvl2pPr>
              <a:defRPr sz="2800">
                <a:latin typeface="Helvetica LT Std Cond" panose="020B0506020202030204" pitchFamily="34" charset="0"/>
              </a:defRPr>
            </a:lvl2pPr>
            <a:lvl3pPr>
              <a:defRPr sz="2400">
                <a:latin typeface="Helvetica LT Std Cond" panose="020B0506020202030204" pitchFamily="34" charset="0"/>
              </a:defRPr>
            </a:lvl3pPr>
            <a:lvl4pPr>
              <a:defRPr sz="2000">
                <a:latin typeface="Helvetica LT Std Cond" panose="020B0506020202030204" pitchFamily="34" charset="0"/>
              </a:defRPr>
            </a:lvl4pPr>
            <a:lvl5pPr>
              <a:defRPr sz="2000">
                <a:latin typeface="Helvetica LT Std Cond" panose="020B0506020202030204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262217" y="921641"/>
            <a:ext cx="6029254" cy="369812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rgbClr val="02918B"/>
                </a:solidFill>
                <a:latin typeface="Helvetica LT Std Cond" panose="020B0506020202030204" pitchFamily="34" charset="0"/>
              </a:defRPr>
            </a:lvl1pPr>
          </a:lstStyle>
          <a:p>
            <a:r>
              <a:rPr lang="en-US" dirty="0" smtClean="0"/>
              <a:t>SLIDE TITLE</a:t>
            </a:r>
            <a:endParaRPr lang="en-IN" dirty="0"/>
          </a:p>
        </p:txBody>
      </p:sp>
      <p:sp>
        <p:nvSpPr>
          <p:cNvPr id="22" name="TextBox 21"/>
          <p:cNvSpPr txBox="1"/>
          <p:nvPr userDrawn="1"/>
        </p:nvSpPr>
        <p:spPr>
          <a:xfrm>
            <a:off x="4346091" y="6454594"/>
            <a:ext cx="451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80185F77-B28D-4181-BD8D-423D01B3D466}" type="slidenum">
              <a:rPr lang="en-IN" sz="1200" smtClean="0">
                <a:solidFill>
                  <a:schemeClr val="bg1">
                    <a:lumMod val="50000"/>
                  </a:schemeClr>
                </a:solidFill>
              </a:rPr>
              <a:pPr algn="ctr"/>
              <a:t>‹#›</a:t>
            </a:fld>
            <a:endParaRPr lang="en-IN" sz="12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75851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41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6"/>
            <a:ext cx="78867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09328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617917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8"/>
            <a:ext cx="462915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778488" y="6593183"/>
            <a:ext cx="2365510" cy="260127"/>
          </a:xfrm>
          <a:prstGeom prst="rect">
            <a:avLst/>
          </a:prstGeom>
        </p:spPr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</p:spPr>
        <p:txBody>
          <a:bodyPr/>
          <a:lstStyle/>
          <a:p>
            <a:fld id="{3A8A4EF8-DC0A-4598-AB6C-CF7BDEF52719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30058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8"/>
            <a:ext cx="462915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Click icon to add picture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778488" y="6593183"/>
            <a:ext cx="2365510" cy="260127"/>
          </a:xfrm>
          <a:prstGeom prst="rect">
            <a:avLst/>
          </a:prstGeom>
        </p:spPr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</p:spPr>
        <p:txBody>
          <a:bodyPr/>
          <a:lstStyle/>
          <a:p>
            <a:fld id="{3A8A4EF8-DC0A-4598-AB6C-CF7BDEF52719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971163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8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778488" y="6593183"/>
            <a:ext cx="2365510" cy="260127"/>
          </a:xfrm>
          <a:prstGeom prst="rect">
            <a:avLst/>
          </a:prstGeom>
        </p:spPr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</p:spPr>
        <p:txBody>
          <a:bodyPr/>
          <a:lstStyle/>
          <a:p>
            <a:fld id="{3A8A4EF8-DC0A-4598-AB6C-CF7BDEF52719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689812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365125"/>
            <a:ext cx="5800725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778488" y="6593183"/>
            <a:ext cx="2365510" cy="260127"/>
          </a:xfrm>
          <a:prstGeom prst="rect">
            <a:avLst/>
          </a:prstGeom>
        </p:spPr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</p:spPr>
        <p:txBody>
          <a:bodyPr/>
          <a:lstStyle/>
          <a:p>
            <a:fld id="{3A8A4EF8-DC0A-4598-AB6C-CF7BDEF52719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841196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6356355"/>
            <a:ext cx="2057400" cy="365125"/>
          </a:xfrm>
          <a:prstGeom prst="rect">
            <a:avLst/>
          </a:prstGeom>
        </p:spPr>
        <p:txBody>
          <a:bodyPr lIns="79178" tIns="39589" rIns="79178" bIns="39589"/>
          <a:lstStyle/>
          <a:p>
            <a:fld id="{2791A117-95C6-498C-8BE2-DC832553942E}" type="datetimeFigureOut">
              <a:rPr lang="en-IN" smtClean="0"/>
              <a:pPr/>
              <a:t>03-10-2017</a:t>
            </a:fld>
            <a:endParaRPr lang="en-IN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28950" y="6356355"/>
            <a:ext cx="3086100" cy="365125"/>
          </a:xfrm>
          <a:prstGeom prst="rect">
            <a:avLst/>
          </a:prstGeom>
        </p:spPr>
        <p:txBody>
          <a:bodyPr lIns="79178" tIns="39589" rIns="79178" bIns="39589"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70071-8C90-49CF-B4BC-499D428C1C75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212814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lIns="79178" tIns="39589" rIns="79178" bIns="39589"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4"/>
            <a:ext cx="8229600" cy="4525963"/>
          </a:xfrm>
          <a:prstGeom prst="rect">
            <a:avLst/>
          </a:prstGeom>
        </p:spPr>
        <p:txBody>
          <a:bodyPr lIns="79178" tIns="39589" rIns="79178" bIns="39589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245226"/>
            <a:ext cx="2133600" cy="476250"/>
          </a:xfrm>
          <a:prstGeom prst="rect">
            <a:avLst/>
          </a:prstGeom>
        </p:spPr>
        <p:txBody>
          <a:bodyPr lIns="79178" tIns="39589" rIns="79178" bIns="39589"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245226"/>
            <a:ext cx="2895600" cy="476250"/>
          </a:xfrm>
          <a:prstGeom prst="rect">
            <a:avLst/>
          </a:prstGeom>
        </p:spPr>
        <p:txBody>
          <a:bodyPr lIns="79178" tIns="39589" rIns="79178" bIns="39589"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245226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DE54D86-B870-4B50-B1CD-3BD7A3B903F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1" y="365129"/>
            <a:ext cx="7886700" cy="1325563"/>
          </a:xfrm>
          <a:prstGeom prst="rect">
            <a:avLst/>
          </a:prstGeom>
        </p:spPr>
        <p:txBody>
          <a:bodyPr lIns="79178" tIns="39589" rIns="79178" bIns="39589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9"/>
          </a:xfrm>
          <a:prstGeom prst="rect">
            <a:avLst/>
          </a:prstGeom>
        </p:spPr>
        <p:txBody>
          <a:bodyPr lIns="79178" tIns="39589" rIns="79178" bIns="39589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9"/>
          </a:xfrm>
          <a:prstGeom prst="rect">
            <a:avLst/>
          </a:prstGeom>
        </p:spPr>
        <p:txBody>
          <a:bodyPr lIns="79178" tIns="39589" rIns="79178" bIns="39589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5"/>
            <a:ext cx="2057400" cy="365125"/>
          </a:xfrm>
          <a:prstGeom prst="rect">
            <a:avLst/>
          </a:prstGeom>
        </p:spPr>
        <p:txBody>
          <a:bodyPr lIns="79178" tIns="39589" rIns="79178" bIns="39589"/>
          <a:lstStyle/>
          <a:p>
            <a:fld id="{2791A117-95C6-498C-8BE2-DC832553942E}" type="datetimeFigureOut">
              <a:rPr lang="en-IN" smtClean="0"/>
              <a:pPr/>
              <a:t>03-10-2017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5"/>
            <a:ext cx="3086100" cy="365125"/>
          </a:xfrm>
          <a:prstGeom prst="rect">
            <a:avLst/>
          </a:prstGeom>
        </p:spPr>
        <p:txBody>
          <a:bodyPr lIns="79178" tIns="39589" rIns="79178" bIns="39589"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70071-8C90-49CF-B4BC-499D428C1C75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260269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bjectives To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981916" y="3498966"/>
            <a:ext cx="3593082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400" i="1" baseline="0">
                <a:solidFill>
                  <a:schemeClr val="tx1"/>
                </a:solidFill>
                <a:latin typeface="Helvetica LT Std Cond Light" panose="020B040602020203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Enter the Topic Title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4111" y="2743603"/>
            <a:ext cx="680399" cy="898036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4981975" y="2846016"/>
            <a:ext cx="3593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dirty="0" smtClean="0">
                <a:solidFill>
                  <a:srgbClr val="02918B"/>
                </a:solidFill>
                <a:latin typeface="Helvetica LT Std Cond Light" panose="020B0406020202030204" pitchFamily="34" charset="0"/>
                <a:cs typeface="Arial" panose="020B0604020202020204" pitchFamily="34" charset="0"/>
              </a:rPr>
              <a:t>OBJECTIVES</a:t>
            </a:r>
            <a:endParaRPr lang="en-IN" sz="3600" b="1" dirty="0">
              <a:solidFill>
                <a:srgbClr val="02918B"/>
              </a:solidFill>
              <a:latin typeface="Helvetica LT Std Cond Light" panose="020B040602020203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4346091" y="6454594"/>
            <a:ext cx="451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80185F77-B28D-4181-BD8D-423D01B3D466}" type="slidenum">
              <a:rPr lang="en-IN" sz="1200" smtClean="0">
                <a:solidFill>
                  <a:schemeClr val="bg1">
                    <a:lumMod val="50000"/>
                  </a:schemeClr>
                </a:solidFill>
              </a:rPr>
              <a:pPr algn="ctr"/>
              <a:t>‹#›</a:t>
            </a:fld>
            <a:endParaRPr lang="en-IN" sz="12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5743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1" y="365129"/>
            <a:ext cx="7886700" cy="1325563"/>
          </a:xfrm>
          <a:prstGeom prst="rect">
            <a:avLst/>
          </a:prstGeom>
        </p:spPr>
        <p:txBody>
          <a:bodyPr lIns="79178" tIns="39589" rIns="79178" bIns="39589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1" y="1825625"/>
            <a:ext cx="7886700" cy="4351339"/>
          </a:xfrm>
          <a:prstGeom prst="rect">
            <a:avLst/>
          </a:prstGeom>
        </p:spPr>
        <p:txBody>
          <a:bodyPr lIns="79178" tIns="39589" rIns="79178" bIns="39589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5"/>
            <a:ext cx="2057400" cy="365125"/>
          </a:xfrm>
          <a:prstGeom prst="rect">
            <a:avLst/>
          </a:prstGeom>
        </p:spPr>
        <p:txBody>
          <a:bodyPr lIns="79178" tIns="39589" rIns="79178" bIns="39589"/>
          <a:lstStyle/>
          <a:p>
            <a:fld id="{2791A117-95C6-498C-8BE2-DC832553942E}" type="datetimeFigureOut">
              <a:rPr lang="en-IN" smtClean="0"/>
              <a:pPr/>
              <a:t>03-10-2017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5"/>
            <a:ext cx="3086100" cy="365125"/>
          </a:xfrm>
          <a:prstGeom prst="rect">
            <a:avLst/>
          </a:prstGeom>
        </p:spPr>
        <p:txBody>
          <a:bodyPr lIns="79178" tIns="39589" rIns="79178" bIns="39589"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70071-8C90-49CF-B4BC-499D428C1C75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266437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1AFAC1D-742F-4EFA-BA91-A5028DDDE038}" type="datetimeFigureOut">
              <a:rPr lang="en-US" smtClean="0"/>
              <a:pPr/>
              <a:t>10/3/2017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5759197-FC63-4E0C-8A28-9A2A2206937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ic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981916" y="3441816"/>
            <a:ext cx="3593082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400" i="1" baseline="0">
                <a:solidFill>
                  <a:schemeClr val="tx1"/>
                </a:solidFill>
                <a:latin typeface="Helvetica LT Std Cond Light" panose="020B040602020203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Enter the Topic Title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4109" y="2686453"/>
            <a:ext cx="680400" cy="898036"/>
          </a:xfrm>
          <a:prstGeom prst="rect">
            <a:avLst/>
          </a:prstGeom>
        </p:spPr>
      </p:pic>
      <p:sp>
        <p:nvSpPr>
          <p:cNvPr id="13" name="TextBox 12"/>
          <p:cNvSpPr txBox="1"/>
          <p:nvPr userDrawn="1"/>
        </p:nvSpPr>
        <p:spPr>
          <a:xfrm>
            <a:off x="4981975" y="2788866"/>
            <a:ext cx="3593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dirty="0">
                <a:solidFill>
                  <a:srgbClr val="02918B"/>
                </a:solidFill>
                <a:latin typeface="Helvetica LT Std Cond Light" panose="020B0406020202030204" pitchFamily="34" charset="0"/>
                <a:cs typeface="Arial" panose="020B0604020202020204" pitchFamily="34" charset="0"/>
              </a:rPr>
              <a:t>CONCEPT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4346091" y="6454594"/>
            <a:ext cx="451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80185F77-B28D-4181-BD8D-423D01B3D466}" type="slidenum">
              <a:rPr lang="en-IN" sz="1200" smtClean="0">
                <a:solidFill>
                  <a:schemeClr val="bg1">
                    <a:lumMod val="50000"/>
                  </a:schemeClr>
                </a:solidFill>
              </a:rPr>
              <a:pPr algn="ctr"/>
              <a:t>‹#›</a:t>
            </a:fld>
            <a:endParaRPr lang="en-IN" sz="12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2054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eck Your Understa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 userDrawn="1"/>
        </p:nvSpPr>
        <p:spPr>
          <a:xfrm>
            <a:off x="4981975" y="2788866"/>
            <a:ext cx="35930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dirty="0" smtClean="0">
                <a:solidFill>
                  <a:srgbClr val="02918B"/>
                </a:solidFill>
                <a:latin typeface="Helvetica LT Std Cond Light" panose="020B0406020202030204" pitchFamily="34" charset="0"/>
                <a:cs typeface="Arial" panose="020B0604020202020204" pitchFamily="34" charset="0"/>
              </a:rPr>
              <a:t>CHECK YOUR UNDERSTANDING</a:t>
            </a:r>
            <a:endParaRPr lang="en-IN" sz="3600" b="1" dirty="0">
              <a:solidFill>
                <a:srgbClr val="02918B"/>
              </a:solidFill>
              <a:latin typeface="Helvetica LT Std Cond Light" panose="020B0406020202030204" pitchFamily="34" charset="0"/>
              <a:cs typeface="Arial" panose="020B0604020202020204" pitchFamily="34" charset="0"/>
            </a:endParaRPr>
          </a:p>
        </p:txBody>
      </p:sp>
      <p:sp>
        <p:nvSpPr>
          <p:cNvPr id="7" name="Oval 6"/>
          <p:cNvSpPr/>
          <p:nvPr userDrawn="1"/>
        </p:nvSpPr>
        <p:spPr>
          <a:xfrm>
            <a:off x="4234111" y="2686456"/>
            <a:ext cx="661595" cy="882127"/>
          </a:xfrm>
          <a:prstGeom prst="ellipse">
            <a:avLst/>
          </a:prstGeom>
          <a:solidFill>
            <a:srgbClr val="0291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 smtClean="0">
                <a:latin typeface="Helvetica LT Std" panose="020B0504020202020204" pitchFamily="34" charset="0"/>
              </a:rPr>
              <a:t>?</a:t>
            </a:r>
            <a:endParaRPr lang="en-IN" sz="6600" dirty="0">
              <a:latin typeface="Helvetica LT Std" panose="020B0504020202020204" pitchFamily="34" charset="0"/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4346091" y="6454594"/>
            <a:ext cx="451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80185F77-B28D-4181-BD8D-423D01B3D466}" type="slidenum">
              <a:rPr lang="en-IN" sz="1200" smtClean="0">
                <a:solidFill>
                  <a:schemeClr val="bg1">
                    <a:lumMod val="50000"/>
                  </a:schemeClr>
                </a:solidFill>
              </a:rPr>
              <a:pPr algn="ctr"/>
              <a:t>‹#›</a:t>
            </a:fld>
            <a:endParaRPr lang="en-IN" sz="12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2675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bjectiv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810550" y="1968393"/>
            <a:ext cx="3333450" cy="3573711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15060" y="2488725"/>
            <a:ext cx="7886700" cy="3972606"/>
          </a:xfrm>
          <a:prstGeom prst="rect">
            <a:avLst/>
          </a:prstGeom>
        </p:spPr>
        <p:txBody>
          <a:bodyPr/>
          <a:lstStyle>
            <a:lvl1pPr marL="457200" indent="-457200">
              <a:lnSpc>
                <a:spcPct val="100000"/>
              </a:lnSpc>
              <a:spcBef>
                <a:spcPts val="0"/>
              </a:spcBef>
              <a:buSzPct val="137000"/>
              <a:buFont typeface="Courier New" panose="02070309020205020404" pitchFamily="49" charset="0"/>
              <a:buChar char="o"/>
              <a:defRPr sz="2400">
                <a:solidFill>
                  <a:srgbClr val="02918B"/>
                </a:solidFill>
                <a:latin typeface="Helvetica LT Std Cond Light" panose="020B0406020202030204" pitchFamily="34" charset="0"/>
              </a:defRPr>
            </a:lvl1pPr>
            <a:lvl2pPr>
              <a:defRPr sz="2400">
                <a:latin typeface="Helvetica LT Std Cond" panose="020B0506020202030204" pitchFamily="34" charset="0"/>
              </a:defRPr>
            </a:lvl2pPr>
            <a:lvl3pPr>
              <a:defRPr sz="2400">
                <a:latin typeface="Helvetica LT Std Cond" panose="020B0506020202030204" pitchFamily="34" charset="0"/>
              </a:defRPr>
            </a:lvl3pPr>
            <a:lvl4pPr>
              <a:defRPr sz="2400">
                <a:latin typeface="Helvetica LT Std Cond" panose="020B0506020202030204" pitchFamily="34" charset="0"/>
              </a:defRPr>
            </a:lvl4pPr>
            <a:lvl5pPr>
              <a:defRPr sz="2400">
                <a:latin typeface="Helvetica LT Std Cond" panose="020B0506020202030204" pitchFamily="34" charset="0"/>
              </a:defRPr>
            </a:lvl5pPr>
          </a:lstStyle>
          <a:p>
            <a:pPr lvl="0"/>
            <a:r>
              <a:rPr lang="en-US" dirty="0" smtClean="0"/>
              <a:t>Define the first objective of this lecture.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Identify the second objective of this lecture.</a:t>
            </a:r>
            <a:endParaRPr lang="en-IN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396265" y="1711914"/>
            <a:ext cx="689639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600" dirty="0">
                <a:latin typeface="Helvetica LT Std Cond Light" panose="020B0406020202030204" pitchFamily="34" charset="0"/>
              </a:rPr>
              <a:t>At the end of this </a:t>
            </a:r>
            <a:r>
              <a:rPr lang="en-IN" sz="2600" dirty="0" smtClean="0">
                <a:latin typeface="Helvetica LT Std Cond Light" panose="020B0406020202030204" pitchFamily="34" charset="0"/>
              </a:rPr>
              <a:t>lesson, </a:t>
            </a:r>
            <a:r>
              <a:rPr lang="en-IN" sz="2600" dirty="0">
                <a:latin typeface="Helvetica LT Std Cond Light" panose="020B0406020202030204" pitchFamily="34" charset="0"/>
              </a:rPr>
              <a:t>you will be able </a:t>
            </a:r>
            <a:r>
              <a:rPr lang="en-IN" sz="2600" dirty="0" smtClean="0">
                <a:latin typeface="Helvetica LT Std Cond Light" panose="020B0406020202030204" pitchFamily="34" charset="0"/>
              </a:rPr>
              <a:t>to:</a:t>
            </a:r>
            <a:endParaRPr lang="en-IN" sz="2600" dirty="0">
              <a:latin typeface="Helvetica LT Std Cond Light" panose="020B0406020202030204" pitchFamily="34" charset="0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262216" y="875718"/>
            <a:ext cx="35930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 smtClean="0">
                <a:solidFill>
                  <a:srgbClr val="02918B"/>
                </a:solidFill>
                <a:latin typeface="Helvetica LT Std Cond" panose="020B0506020202030204" pitchFamily="34" charset="0"/>
                <a:cs typeface="Arial" panose="020B0604020202020204" pitchFamily="34" charset="0"/>
              </a:rPr>
              <a:t>LEARNING</a:t>
            </a:r>
            <a:r>
              <a:rPr lang="en-IN" sz="2400" b="1" baseline="0" dirty="0" smtClean="0">
                <a:solidFill>
                  <a:srgbClr val="02918B"/>
                </a:solidFill>
                <a:latin typeface="Helvetica LT Std Cond" panose="020B0506020202030204" pitchFamily="34" charset="0"/>
                <a:cs typeface="Arial" panose="020B0604020202020204" pitchFamily="34" charset="0"/>
              </a:rPr>
              <a:t> OBJECTIVES</a:t>
            </a:r>
            <a:endParaRPr lang="en-IN" sz="2400" b="1" dirty="0">
              <a:solidFill>
                <a:srgbClr val="02918B"/>
              </a:solidFill>
              <a:latin typeface="Helvetica LT Std Cond" panose="020B050602020203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4346091" y="6454594"/>
            <a:ext cx="451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80185F77-B28D-4181-BD8D-423D01B3D466}" type="slidenum">
              <a:rPr lang="en-IN" sz="1200" smtClean="0">
                <a:solidFill>
                  <a:schemeClr val="bg1">
                    <a:lumMod val="50000"/>
                  </a:schemeClr>
                </a:solidFill>
              </a:rPr>
              <a:pPr algn="ctr"/>
              <a:t>‹#›</a:t>
            </a:fld>
            <a:endParaRPr lang="en-IN" sz="12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3585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</p:tmplLst>
      </p:bldP>
    </p:bldLst>
  </p:timing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393" userDrawn="1">
          <p15:clr>
            <a:srgbClr val="FBAE40"/>
          </p15:clr>
        </p15:guide>
        <p15:guide id="4" orient="horz" pos="1139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&amp;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96267" y="1742500"/>
            <a:ext cx="5098498" cy="4351338"/>
          </a:xfrm>
          <a:prstGeom prst="rect">
            <a:avLst/>
          </a:prstGeom>
        </p:spPr>
        <p:txBody>
          <a:bodyPr/>
          <a:lstStyle>
            <a:lvl1pPr marL="457200" indent="-457200">
              <a:spcBef>
                <a:spcPts val="500"/>
              </a:spcBef>
              <a:buFont typeface="Wingdings" panose="05000000000000000000" pitchFamily="2" charset="2"/>
              <a:buChar char="Ø"/>
              <a:defRPr sz="2400">
                <a:latin typeface="Helvetica LT Std Cond Light" panose="020B0406020202030204" pitchFamily="34" charset="0"/>
              </a:defRPr>
            </a:lvl1pPr>
            <a:lvl2pPr>
              <a:defRPr sz="2200">
                <a:latin typeface="Helvetica LT Std Cond Light" panose="020B0406020202030204" pitchFamily="34" charset="0"/>
              </a:defRPr>
            </a:lvl2pPr>
            <a:lvl3pPr marL="1143000" indent="-228600">
              <a:buFont typeface="Wingdings" panose="05000000000000000000" pitchFamily="2" charset="2"/>
              <a:buChar char="§"/>
              <a:defRPr sz="2000">
                <a:latin typeface="Helvetica LT Std Cond Light" panose="020B0406020202030204" pitchFamily="34" charset="0"/>
              </a:defRPr>
            </a:lvl3pPr>
            <a:lvl4pPr marL="1600200" indent="-228600">
              <a:buFont typeface="Wingdings" panose="05000000000000000000" pitchFamily="2" charset="2"/>
              <a:buChar char="§"/>
              <a:defRPr sz="1800">
                <a:latin typeface="Helvetica LT Std Cond Light" panose="020B0406020202030204" pitchFamily="34" charset="0"/>
              </a:defRPr>
            </a:lvl4pPr>
            <a:lvl5pPr marL="2057400" indent="-228600">
              <a:buFont typeface="Wingdings" panose="05000000000000000000" pitchFamily="2" charset="2"/>
              <a:buChar char="§"/>
              <a:defRPr sz="1600">
                <a:latin typeface="Helvetica LT Std Cond Light" panose="020B040602020203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5559016" y="1742500"/>
            <a:ext cx="3584985" cy="43513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Click icon to add picture</a:t>
            </a:r>
            <a:endParaRPr lang="en-IN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62217" y="921641"/>
            <a:ext cx="6029254" cy="369812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rgbClr val="02918B"/>
                </a:solidFill>
                <a:latin typeface="Helvetica LT Std Cond" panose="020B0506020202030204" pitchFamily="34" charset="0"/>
              </a:defRPr>
            </a:lvl1pPr>
          </a:lstStyle>
          <a:p>
            <a:r>
              <a:rPr lang="en-US" dirty="0" smtClean="0"/>
              <a:t>SLIDE TITLE</a:t>
            </a:r>
            <a:endParaRPr lang="en-IN" dirty="0"/>
          </a:p>
        </p:txBody>
      </p:sp>
      <p:sp>
        <p:nvSpPr>
          <p:cNvPr id="10" name="TextBox 9"/>
          <p:cNvSpPr txBox="1"/>
          <p:nvPr userDrawn="1"/>
        </p:nvSpPr>
        <p:spPr>
          <a:xfrm>
            <a:off x="4346091" y="6454594"/>
            <a:ext cx="451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80185F77-B28D-4181-BD8D-423D01B3D466}" type="slidenum">
              <a:rPr lang="en-IN" sz="1200" smtClean="0">
                <a:solidFill>
                  <a:schemeClr val="bg1">
                    <a:lumMod val="50000"/>
                  </a:schemeClr>
                </a:solidFill>
              </a:rPr>
              <a:pPr algn="ctr"/>
              <a:t>‹#›</a:t>
            </a:fld>
            <a:endParaRPr lang="en-IN" sz="12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1458680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393" userDrawn="1">
          <p15:clr>
            <a:srgbClr val="FBAE40"/>
          </p15:clr>
        </p15:guide>
        <p15:guide id="4" orient="horz" pos="1139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&amp; Image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96266" y="1742502"/>
            <a:ext cx="7966932" cy="2397815"/>
          </a:xfrm>
          <a:prstGeom prst="rect">
            <a:avLst/>
          </a:prstGeom>
        </p:spPr>
        <p:txBody>
          <a:bodyPr/>
          <a:lstStyle>
            <a:lvl1pPr marL="457200" indent="-457200">
              <a:spcBef>
                <a:spcPts val="500"/>
              </a:spcBef>
              <a:buFont typeface="Wingdings" panose="05000000000000000000" pitchFamily="2" charset="2"/>
              <a:buChar char="Ø"/>
              <a:defRPr sz="2400">
                <a:latin typeface="Helvetica LT Std Cond Light" panose="020B0406020202030204" pitchFamily="34" charset="0"/>
              </a:defRPr>
            </a:lvl1pPr>
            <a:lvl2pPr>
              <a:defRPr sz="2200">
                <a:latin typeface="Helvetica LT Std Cond Light" panose="020B0406020202030204" pitchFamily="34" charset="0"/>
              </a:defRPr>
            </a:lvl2pPr>
            <a:lvl3pPr marL="1143000" indent="-228600">
              <a:buFont typeface="Wingdings" panose="05000000000000000000" pitchFamily="2" charset="2"/>
              <a:buChar char="§"/>
              <a:defRPr sz="2000">
                <a:latin typeface="Helvetica LT Std Cond Light" panose="020B0406020202030204" pitchFamily="34" charset="0"/>
              </a:defRPr>
            </a:lvl3pPr>
            <a:lvl4pPr marL="1600200" indent="-228600">
              <a:buFont typeface="Wingdings" panose="05000000000000000000" pitchFamily="2" charset="2"/>
              <a:buChar char="§"/>
              <a:defRPr sz="1800">
                <a:latin typeface="Helvetica LT Std Cond Light" panose="020B0406020202030204" pitchFamily="34" charset="0"/>
              </a:defRPr>
            </a:lvl4pPr>
            <a:lvl5pPr marL="2057400" indent="-228600">
              <a:buFont typeface="Wingdings" panose="05000000000000000000" pitchFamily="2" charset="2"/>
              <a:buChar char="§"/>
              <a:defRPr sz="1600">
                <a:latin typeface="Helvetica LT Std Cond Light" panose="020B040602020203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 dirty="0"/>
          </a:p>
        </p:txBody>
      </p:sp>
      <p:sp>
        <p:nvSpPr>
          <p:cNvPr id="9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396268" y="4272147"/>
            <a:ext cx="7966931" cy="194524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Click icon to add picture</a:t>
            </a:r>
            <a:endParaRPr lang="en-IN" dirty="0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62217" y="921641"/>
            <a:ext cx="6029254" cy="369812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rgbClr val="02918B"/>
                </a:solidFill>
                <a:latin typeface="Helvetica LT Std Cond" panose="020B0506020202030204" pitchFamily="34" charset="0"/>
              </a:defRPr>
            </a:lvl1pPr>
          </a:lstStyle>
          <a:p>
            <a:r>
              <a:rPr lang="en-US" dirty="0" smtClean="0"/>
              <a:t>SLIDE TITLE</a:t>
            </a:r>
            <a:endParaRPr lang="en-IN" dirty="0"/>
          </a:p>
        </p:txBody>
      </p:sp>
      <p:sp>
        <p:nvSpPr>
          <p:cNvPr id="10" name="TextBox 9"/>
          <p:cNvSpPr txBox="1"/>
          <p:nvPr userDrawn="1"/>
        </p:nvSpPr>
        <p:spPr>
          <a:xfrm>
            <a:off x="4346091" y="6454594"/>
            <a:ext cx="451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80185F77-B28D-4181-BD8D-423D01B3D466}" type="slidenum">
              <a:rPr lang="en-IN" sz="1200" smtClean="0">
                <a:solidFill>
                  <a:schemeClr val="bg1">
                    <a:lumMod val="50000"/>
                  </a:schemeClr>
                </a:solidFill>
              </a:rPr>
              <a:pPr algn="ctr"/>
              <a:t>‹#›</a:t>
            </a:fld>
            <a:endParaRPr lang="en-IN" sz="12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1810492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orient="horz" pos="1139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St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96266" y="1742502"/>
            <a:ext cx="7966932" cy="2397815"/>
          </a:xfrm>
          <a:prstGeom prst="rect">
            <a:avLst/>
          </a:prstGeom>
        </p:spPr>
        <p:txBody>
          <a:bodyPr/>
          <a:lstStyle>
            <a:lvl1pPr marL="457200" indent="-457200">
              <a:spcBef>
                <a:spcPts val="500"/>
              </a:spcBef>
              <a:buFont typeface="Wingdings" panose="05000000000000000000" pitchFamily="2" charset="2"/>
              <a:buChar char="Ø"/>
              <a:defRPr sz="2400">
                <a:latin typeface="Helvetica LT Std Cond Light" panose="020B0406020202030204" pitchFamily="34" charset="0"/>
              </a:defRPr>
            </a:lvl1pPr>
            <a:lvl2pPr>
              <a:defRPr sz="2200">
                <a:latin typeface="Helvetica LT Std Cond Light" panose="020B0406020202030204" pitchFamily="34" charset="0"/>
              </a:defRPr>
            </a:lvl2pPr>
            <a:lvl3pPr marL="1143000" indent="-228600">
              <a:buFont typeface="Wingdings" panose="05000000000000000000" pitchFamily="2" charset="2"/>
              <a:buChar char="§"/>
              <a:defRPr sz="2000">
                <a:latin typeface="Helvetica LT Std Cond Light" panose="020B0406020202030204" pitchFamily="34" charset="0"/>
              </a:defRPr>
            </a:lvl3pPr>
            <a:lvl4pPr marL="1600200" indent="-228600">
              <a:buFont typeface="Wingdings" panose="05000000000000000000" pitchFamily="2" charset="2"/>
              <a:buChar char="§"/>
              <a:defRPr sz="1800">
                <a:latin typeface="Helvetica LT Std Cond Light" panose="020B0406020202030204" pitchFamily="34" charset="0"/>
              </a:defRPr>
            </a:lvl4pPr>
            <a:lvl5pPr marL="2057400" indent="-228600">
              <a:buFont typeface="Wingdings" panose="05000000000000000000" pitchFamily="2" charset="2"/>
              <a:buChar char="§"/>
              <a:defRPr sz="1600">
                <a:latin typeface="Helvetica LT Std Cond Light" panose="020B040602020203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 dirty="0"/>
          </a:p>
        </p:txBody>
      </p:sp>
      <p:sp>
        <p:nvSpPr>
          <p:cNvPr id="6" name="Content Placeholder 2"/>
          <p:cNvSpPr>
            <a:spLocks noGrp="1"/>
          </p:cNvSpPr>
          <p:nvPr>
            <p:ph sz="half" idx="10"/>
          </p:nvPr>
        </p:nvSpPr>
        <p:spPr>
          <a:xfrm>
            <a:off x="396266" y="4192916"/>
            <a:ext cx="7966932" cy="2121824"/>
          </a:xfrm>
          <a:prstGeom prst="rect">
            <a:avLst/>
          </a:prstGeom>
        </p:spPr>
        <p:txBody>
          <a:bodyPr/>
          <a:lstStyle>
            <a:lvl1pPr marL="228600" indent="-228600">
              <a:buFont typeface="Wingdings" panose="05000000000000000000" pitchFamily="2" charset="2"/>
              <a:buChar char="Ø"/>
              <a:defRPr sz="2400">
                <a:latin typeface="Helvetica LT Std Cond Light" panose="020B0406020202030204" pitchFamily="34" charset="0"/>
              </a:defRPr>
            </a:lvl1pPr>
            <a:lvl2pPr>
              <a:defRPr sz="2400">
                <a:latin typeface="Helvetica LT Std Cond Light" panose="020B0406020202030204" pitchFamily="34" charset="0"/>
              </a:defRPr>
            </a:lvl2pPr>
            <a:lvl3pPr marL="1143000" indent="-228600">
              <a:buFont typeface="Wingdings" panose="05000000000000000000" pitchFamily="2" charset="2"/>
              <a:buChar char="§"/>
              <a:defRPr sz="2400">
                <a:latin typeface="Helvetica LT Std Cond Light" panose="020B0406020202030204" pitchFamily="34" charset="0"/>
              </a:defRPr>
            </a:lvl3pPr>
            <a:lvl4pPr marL="1600200" indent="-228600">
              <a:buFont typeface="Wingdings" panose="05000000000000000000" pitchFamily="2" charset="2"/>
              <a:buChar char="§"/>
              <a:defRPr sz="2400">
                <a:latin typeface="Helvetica LT Std Cond Light" panose="020B0406020202030204" pitchFamily="34" charset="0"/>
              </a:defRPr>
            </a:lvl4pPr>
            <a:lvl5pPr marL="2057400" indent="-228600">
              <a:buFont typeface="Wingdings" panose="05000000000000000000" pitchFamily="2" charset="2"/>
              <a:buChar char="§"/>
              <a:defRPr sz="2400">
                <a:latin typeface="Helvetica LT Std Cond Light" panose="020B040602020203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2217" y="921641"/>
            <a:ext cx="6029254" cy="369812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rgbClr val="02918B"/>
                </a:solidFill>
                <a:latin typeface="Helvetica LT Std Cond" panose="020B0506020202030204" pitchFamily="34" charset="0"/>
              </a:defRPr>
            </a:lvl1pPr>
          </a:lstStyle>
          <a:p>
            <a:r>
              <a:rPr lang="en-US" dirty="0" smtClean="0"/>
              <a:t>SLIDE TITLE</a:t>
            </a:r>
            <a:endParaRPr lang="en-IN" dirty="0"/>
          </a:p>
        </p:txBody>
      </p:sp>
      <p:sp>
        <p:nvSpPr>
          <p:cNvPr id="11" name="TextBox 10"/>
          <p:cNvSpPr txBox="1"/>
          <p:nvPr userDrawn="1"/>
        </p:nvSpPr>
        <p:spPr>
          <a:xfrm>
            <a:off x="4346091" y="6454594"/>
            <a:ext cx="451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80185F77-B28D-4181-BD8D-423D01B3D466}" type="slidenum">
              <a:rPr lang="en-IN" sz="1200" smtClean="0">
                <a:solidFill>
                  <a:schemeClr val="bg1">
                    <a:lumMod val="50000"/>
                  </a:schemeClr>
                </a:solidFill>
              </a:rPr>
              <a:pPr algn="ctr"/>
              <a:t>‹#›</a:t>
            </a:fld>
            <a:endParaRPr lang="en-IN" sz="12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9111110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orient="horz" pos="1139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image" Target="../media/image2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/>
          <p:cNvSpPr/>
          <p:nvPr/>
        </p:nvSpPr>
        <p:spPr>
          <a:xfrm rot="10800000" flipH="1">
            <a:off x="-1" y="-11"/>
            <a:ext cx="9144001" cy="906874"/>
          </a:xfrm>
          <a:prstGeom prst="rtTriangle">
            <a:avLst/>
          </a:prstGeom>
          <a:solidFill>
            <a:srgbClr val="30BD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" name="Right Triangle 7"/>
          <p:cNvSpPr/>
          <p:nvPr/>
        </p:nvSpPr>
        <p:spPr>
          <a:xfrm rot="10800000" flipH="1">
            <a:off x="-1" y="-5"/>
            <a:ext cx="9144001" cy="649361"/>
          </a:xfrm>
          <a:prstGeom prst="rtTriangle">
            <a:avLst/>
          </a:prstGeom>
          <a:solidFill>
            <a:srgbClr val="0291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707" t="183" b="91936"/>
          <a:stretch/>
        </p:blipFill>
        <p:spPr>
          <a:xfrm>
            <a:off x="7380002" y="132099"/>
            <a:ext cx="1720454" cy="624114"/>
          </a:xfrm>
          <a:prstGeom prst="rect">
            <a:avLst/>
          </a:prstGeom>
        </p:spPr>
      </p:pic>
      <p:sp>
        <p:nvSpPr>
          <p:cNvPr id="10" name="Right Triangle 9"/>
          <p:cNvSpPr/>
          <p:nvPr/>
        </p:nvSpPr>
        <p:spPr>
          <a:xfrm flipH="1">
            <a:off x="0" y="6488183"/>
            <a:ext cx="9143997" cy="369819"/>
          </a:xfrm>
          <a:prstGeom prst="rtTriangle">
            <a:avLst/>
          </a:prstGeom>
          <a:solidFill>
            <a:srgbClr val="FBBD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1" name="Right Triangle 10"/>
          <p:cNvSpPr/>
          <p:nvPr/>
        </p:nvSpPr>
        <p:spPr>
          <a:xfrm flipH="1">
            <a:off x="0" y="6593188"/>
            <a:ext cx="9143997" cy="264807"/>
          </a:xfrm>
          <a:prstGeom prst="rtTriangle">
            <a:avLst/>
          </a:prstGeom>
          <a:solidFill>
            <a:srgbClr val="F8AC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2" name="TextBox 11"/>
          <p:cNvSpPr txBox="1"/>
          <p:nvPr/>
        </p:nvSpPr>
        <p:spPr>
          <a:xfrm>
            <a:off x="6935183" y="6576309"/>
            <a:ext cx="22088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©2015 Manipal Global Education Services</a:t>
            </a:r>
            <a:endParaRPr kumimoji="0" lang="en-IN" sz="1200" b="0" i="0" u="none" strike="noStrike" kern="1200" cap="none" spc="0" normalizeH="0" baseline="0" noProof="0" dirty="0" smtClean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97" t="14361" r="36121" b="43757"/>
          <a:stretch/>
        </p:blipFill>
        <p:spPr>
          <a:xfrm>
            <a:off x="130964" y="39757"/>
            <a:ext cx="342900" cy="515073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4405256" y="6317305"/>
            <a:ext cx="4551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29AF28-B3FD-4E05-A84A-A64CA3A6DD02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088292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066800"/>
            <a:ext cx="8417648" cy="1219200"/>
          </a:xfrm>
        </p:spPr>
        <p:txBody>
          <a:bodyPr>
            <a:noAutofit/>
          </a:bodyPr>
          <a:lstStyle/>
          <a:p>
            <a:pPr algn="l"/>
            <a:r>
              <a:rPr lang="en-US" sz="4000" b="1" dirty="0" smtClean="0">
                <a:solidFill>
                  <a:schemeClr val="accent2"/>
                </a:solidFill>
                <a:latin typeface="Candara" panose="020E0502030303020204" pitchFamily="34" charset="0"/>
              </a:rPr>
              <a:t>ONLINE EXAM PORTAL</a:t>
            </a:r>
            <a:endParaRPr lang="en-US" sz="4000" b="1" dirty="0">
              <a:solidFill>
                <a:schemeClr val="accent2"/>
              </a:solidFill>
              <a:latin typeface="Candara" panose="020E0502030303020204" pitchFamily="34" charset="0"/>
            </a:endParaRPr>
          </a:p>
        </p:txBody>
      </p:sp>
      <p:sp>
        <p:nvSpPr>
          <p:cNvPr id="1030" name="Text Box 6"/>
          <p:cNvSpPr txBox="1">
            <a:spLocks noChangeArrowheads="1"/>
          </p:cNvSpPr>
          <p:nvPr/>
        </p:nvSpPr>
        <p:spPr bwMode="auto">
          <a:xfrm>
            <a:off x="172934" y="5652650"/>
            <a:ext cx="4587113" cy="465138"/>
          </a:xfrm>
          <a:prstGeom prst="rect">
            <a:avLst/>
          </a:prstGeom>
          <a:noFill/>
          <a:ln w="9525" algn="in">
            <a:noFill/>
            <a:miter lim="800000"/>
            <a:headEnd/>
            <a:tailEnd/>
          </a:ln>
          <a:effectLst/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endParaRPr kumimoji="0" lang="en-US" sz="2700" b="0" i="0" u="none" strike="noStrike" cap="none" normalizeH="0" baseline="0" dirty="0" smtClean="0">
              <a:ln>
                <a:noFill/>
              </a:ln>
              <a:effectLst/>
              <a:latin typeface="Candara" panose="020E050203030302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effectLst/>
              <a:latin typeface="Candara" panose="020E0502030303020204" pitchFamily="34" charset="0"/>
            </a:endParaRPr>
          </a:p>
        </p:txBody>
      </p:sp>
      <p:sp>
        <p:nvSpPr>
          <p:cNvPr id="1032" name="Text Box 8"/>
          <p:cNvSpPr txBox="1">
            <a:spLocks noChangeArrowheads="1"/>
          </p:cNvSpPr>
          <p:nvPr/>
        </p:nvSpPr>
        <p:spPr bwMode="auto">
          <a:xfrm>
            <a:off x="161492" y="6345380"/>
            <a:ext cx="5584880" cy="533400"/>
          </a:xfrm>
          <a:prstGeom prst="rect">
            <a:avLst/>
          </a:prstGeom>
          <a:noFill/>
          <a:ln w="9525" algn="in">
            <a:noFill/>
            <a:miter lim="800000"/>
            <a:headEnd/>
            <a:tailEnd/>
          </a:ln>
          <a:effectLst/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12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endParaRPr kumimoji="0" lang="en-US" sz="2100" b="1" i="0" u="none" strike="noStrike" cap="none" normalizeH="0" baseline="0" dirty="0" smtClean="0">
              <a:ln>
                <a:noFill/>
              </a:ln>
              <a:solidFill>
                <a:srgbClr val="B7C134"/>
              </a:solidFill>
              <a:effectLst/>
              <a:latin typeface="Candara" panose="020E050203030302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andara" panose="020E0502030303020204" pitchFamily="34" charset="0"/>
            </a:endParaRPr>
          </a:p>
        </p:txBody>
      </p:sp>
      <p:sp>
        <p:nvSpPr>
          <p:cNvPr id="14" name="Text Box 6"/>
          <p:cNvSpPr txBox="1">
            <a:spLocks noChangeArrowheads="1"/>
          </p:cNvSpPr>
          <p:nvPr/>
        </p:nvSpPr>
        <p:spPr bwMode="auto">
          <a:xfrm>
            <a:off x="4760047" y="6167334"/>
            <a:ext cx="4114801" cy="465138"/>
          </a:xfrm>
          <a:prstGeom prst="rect">
            <a:avLst/>
          </a:prstGeom>
          <a:noFill/>
          <a:ln w="9525" algn="in">
            <a:noFill/>
            <a:miter lim="800000"/>
            <a:headEnd/>
            <a:tailEnd/>
          </a:ln>
          <a:effectLst/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Candara" panose="020E0502030303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743200" y="3809464"/>
            <a:ext cx="70104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600" i="1" dirty="0" smtClean="0"/>
              <a:t>PROJECT BY –</a:t>
            </a:r>
          </a:p>
          <a:p>
            <a:pPr algn="ctr"/>
            <a:endParaRPr lang="en-IN" sz="3600" i="1" dirty="0"/>
          </a:p>
          <a:p>
            <a:pPr algn="ctr"/>
            <a:endParaRPr lang="en-IN" sz="3600" i="1" dirty="0" smtClean="0"/>
          </a:p>
          <a:p>
            <a:pPr algn="ctr"/>
            <a:r>
              <a:rPr lang="en-IN" sz="3600" i="1" dirty="0"/>
              <a:t>	</a:t>
            </a:r>
            <a:r>
              <a:rPr lang="en-IN" sz="3600" i="1" dirty="0" smtClean="0"/>
              <a:t>	</a:t>
            </a:r>
            <a:r>
              <a:rPr lang="en-IN" sz="3600" i="1" dirty="0" err="1" smtClean="0"/>
              <a:t>Kasauti</a:t>
            </a:r>
            <a:endParaRPr lang="en-IN" sz="3600" i="1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Use case diagram</a:t>
            </a:r>
            <a:endParaRPr lang="en-IN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70071-8C90-49CF-B4BC-499D428C1C75}" type="slidenum">
              <a:rPr lang="en-IN" smtClean="0"/>
              <a:pPr/>
              <a:t>10</a:t>
            </a:fld>
            <a:endParaRPr lang="en-IN" dirty="0"/>
          </a:p>
        </p:txBody>
      </p:sp>
      <p:pic>
        <p:nvPicPr>
          <p:cNvPr id="9" name="Picture 8"/>
          <p:cNvPicPr/>
          <p:nvPr/>
        </p:nvPicPr>
        <p:blipFill rotWithShape="1">
          <a:blip r:embed="rId2"/>
          <a:srcRect l="5983" t="30712" r="40306" b="14107"/>
          <a:stretch/>
        </p:blipFill>
        <p:spPr bwMode="auto">
          <a:xfrm>
            <a:off x="990600" y="1219200"/>
            <a:ext cx="6705600" cy="518636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048064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09600" y="762000"/>
            <a:ext cx="6029254" cy="369812"/>
          </a:xfrm>
        </p:spPr>
        <p:txBody>
          <a:bodyPr/>
          <a:lstStyle/>
          <a:p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Application Architecture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601291" y="1762515"/>
            <a:ext cx="16669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Presentation Layer</a:t>
            </a:r>
            <a:endParaRPr lang="en-IN" dirty="0"/>
          </a:p>
        </p:txBody>
      </p:sp>
      <p:sp>
        <p:nvSpPr>
          <p:cNvPr id="5" name="TextBox 4"/>
          <p:cNvSpPr txBox="1"/>
          <p:nvPr/>
        </p:nvSpPr>
        <p:spPr>
          <a:xfrm>
            <a:off x="6638854" y="3200400"/>
            <a:ext cx="16669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Business logic layer</a:t>
            </a:r>
            <a:endParaRPr lang="en-IN" dirty="0"/>
          </a:p>
        </p:txBody>
      </p:sp>
      <p:sp>
        <p:nvSpPr>
          <p:cNvPr id="6" name="TextBox 5"/>
          <p:cNvSpPr txBox="1"/>
          <p:nvPr/>
        </p:nvSpPr>
        <p:spPr>
          <a:xfrm>
            <a:off x="6628122" y="4614418"/>
            <a:ext cx="16669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Data access layer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828" y="1600200"/>
            <a:ext cx="5172797" cy="5048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201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Class Diagram</a:t>
            </a:r>
            <a:endParaRPr lang="en-IN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70071-8C90-49CF-B4BC-499D428C1C75}" type="slidenum">
              <a:rPr lang="en-IN" smtClean="0"/>
              <a:pPr/>
              <a:t>12</a:t>
            </a:fld>
            <a:endParaRPr lang="en-IN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1" y="1456059"/>
            <a:ext cx="7886700" cy="479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037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70071-8C90-49CF-B4BC-499D428C1C75}" type="slidenum">
              <a:rPr lang="en-IN" smtClean="0"/>
              <a:pPr/>
              <a:t>13</a:t>
            </a:fld>
            <a:endParaRPr lang="en-IN" dirty="0"/>
          </a:p>
        </p:txBody>
      </p:sp>
      <p:sp>
        <p:nvSpPr>
          <p:cNvPr id="2" name="Rectangle 1"/>
          <p:cNvSpPr/>
          <p:nvPr/>
        </p:nvSpPr>
        <p:spPr>
          <a:xfrm>
            <a:off x="228600" y="685800"/>
            <a:ext cx="344517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4400" dirty="0" smtClean="0"/>
              <a:t>E-R </a:t>
            </a:r>
            <a:r>
              <a:rPr lang="en-IN" sz="4400" dirty="0"/>
              <a:t>Diagram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8624" y="1426264"/>
            <a:ext cx="4688446" cy="5043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565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70071-8C90-49CF-B4BC-499D428C1C75}" type="slidenum">
              <a:rPr lang="en-IN" smtClean="0"/>
              <a:pPr/>
              <a:t>14</a:t>
            </a:fld>
            <a:endParaRPr lang="en-IN" dirty="0"/>
          </a:p>
        </p:txBody>
      </p:sp>
      <p:pic>
        <p:nvPicPr>
          <p:cNvPr id="4" name="Picture 3"/>
          <p:cNvPicPr/>
          <p:nvPr/>
        </p:nvPicPr>
        <p:blipFill rotWithShape="1">
          <a:blip r:embed="rId2"/>
          <a:srcRect r="40448" b="3217"/>
          <a:stretch/>
        </p:blipFill>
        <p:spPr bwMode="auto">
          <a:xfrm>
            <a:off x="381000" y="1143000"/>
            <a:ext cx="8337706" cy="464794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6968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70071-8C90-49CF-B4BC-499D428C1C75}" type="slidenum">
              <a:rPr lang="en-IN" smtClean="0"/>
              <a:pPr/>
              <a:t>15</a:t>
            </a:fld>
            <a:endParaRPr lang="en-IN" dirty="0"/>
          </a:p>
        </p:txBody>
      </p:sp>
      <p:pic>
        <p:nvPicPr>
          <p:cNvPr id="4" name="Picture 3"/>
          <p:cNvPicPr/>
          <p:nvPr/>
        </p:nvPicPr>
        <p:blipFill rotWithShape="1">
          <a:blip r:embed="rId2"/>
          <a:srcRect l="-1" t="13082" r="39342" b="2422"/>
          <a:stretch/>
        </p:blipFill>
        <p:spPr bwMode="auto">
          <a:xfrm>
            <a:off x="314912" y="1489376"/>
            <a:ext cx="8524288" cy="407322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327715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70071-8C90-49CF-B4BC-499D428C1C75}" type="slidenum">
              <a:rPr lang="en-IN" smtClean="0"/>
              <a:pPr/>
              <a:t>16</a:t>
            </a:fld>
            <a:endParaRPr lang="en-IN" dirty="0"/>
          </a:p>
        </p:txBody>
      </p:sp>
      <p:pic>
        <p:nvPicPr>
          <p:cNvPr id="4" name="Picture 3"/>
          <p:cNvPicPr/>
          <p:nvPr/>
        </p:nvPicPr>
        <p:blipFill rotWithShape="1">
          <a:blip r:embed="rId2"/>
          <a:srcRect t="13567" r="39176" b="3100"/>
          <a:stretch/>
        </p:blipFill>
        <p:spPr bwMode="auto">
          <a:xfrm>
            <a:off x="304800" y="1600200"/>
            <a:ext cx="8508425" cy="399849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932269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70071-8C90-49CF-B4BC-499D428C1C75}" type="slidenum">
              <a:rPr lang="en-IN" smtClean="0"/>
              <a:pPr/>
              <a:t>17</a:t>
            </a:fld>
            <a:endParaRPr lang="en-IN" dirty="0"/>
          </a:p>
        </p:txBody>
      </p:sp>
      <p:pic>
        <p:nvPicPr>
          <p:cNvPr id="5" name="Picture 4"/>
          <p:cNvPicPr/>
          <p:nvPr/>
        </p:nvPicPr>
        <p:blipFill rotWithShape="1">
          <a:blip r:embed="rId2"/>
          <a:srcRect t="13566" r="39674"/>
          <a:stretch/>
        </p:blipFill>
        <p:spPr bwMode="auto">
          <a:xfrm>
            <a:off x="283949" y="1447800"/>
            <a:ext cx="8697795" cy="427461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743593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70071-8C90-49CF-B4BC-499D428C1C75}" type="slidenum">
              <a:rPr lang="en-IN" smtClean="0"/>
              <a:pPr/>
              <a:t>18</a:t>
            </a:fld>
            <a:endParaRPr lang="en-IN" dirty="0"/>
          </a:p>
        </p:txBody>
      </p:sp>
      <p:pic>
        <p:nvPicPr>
          <p:cNvPr id="4" name="Picture 3"/>
          <p:cNvPicPr/>
          <p:nvPr/>
        </p:nvPicPr>
        <p:blipFill rotWithShape="1">
          <a:blip r:embed="rId2"/>
          <a:srcRect l="1" t="13081" r="39174"/>
          <a:stretch/>
        </p:blipFill>
        <p:spPr bwMode="auto">
          <a:xfrm>
            <a:off x="472142" y="1219200"/>
            <a:ext cx="8321410" cy="407885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035456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70071-8C90-49CF-B4BC-499D428C1C75}" type="slidenum">
              <a:rPr lang="en-IN" smtClean="0"/>
              <a:pPr/>
              <a:t>19</a:t>
            </a:fld>
            <a:endParaRPr lang="en-IN" dirty="0"/>
          </a:p>
        </p:txBody>
      </p:sp>
      <p:pic>
        <p:nvPicPr>
          <p:cNvPr id="4" name="Picture 3"/>
          <p:cNvPicPr/>
          <p:nvPr/>
        </p:nvPicPr>
        <p:blipFill rotWithShape="1">
          <a:blip r:embed="rId2"/>
          <a:srcRect t="13082" r="39674" b="3100"/>
          <a:stretch/>
        </p:blipFill>
        <p:spPr bwMode="auto">
          <a:xfrm>
            <a:off x="381000" y="1593925"/>
            <a:ext cx="8257674" cy="405306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0480386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838200"/>
            <a:ext cx="6400800" cy="1752600"/>
          </a:xfrm>
        </p:spPr>
        <p:txBody>
          <a:bodyPr/>
          <a:lstStyle/>
          <a:p>
            <a:pPr algn="ctr"/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Team – </a:t>
            </a:r>
            <a:r>
              <a:rPr lang="en-IN" i="1" dirty="0" err="1" smtClean="0"/>
              <a:t>Kasauti</a:t>
            </a:r>
            <a:endParaRPr lang="en-IN" i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057400"/>
            <a:ext cx="6400800" cy="1752600"/>
          </a:xfrm>
        </p:spPr>
        <p:txBody>
          <a:bodyPr/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IN" sz="24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Jasman</a:t>
            </a:r>
            <a:r>
              <a:rPr lang="en-IN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Arora(Scrum Master)</a:t>
            </a:r>
            <a:endParaRPr lang="en-IN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IN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Aaron </a:t>
            </a:r>
            <a:r>
              <a:rPr lang="en-IN" sz="24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Rumao</a:t>
            </a:r>
            <a:endParaRPr lang="en-IN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IN" sz="24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Agam</a:t>
            </a:r>
            <a:r>
              <a:rPr lang="en-IN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Jain</a:t>
            </a:r>
            <a:endParaRPr lang="en-IN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IN" sz="24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Badal</a:t>
            </a:r>
            <a:r>
              <a:rPr lang="en-IN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4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Thosani</a:t>
            </a:r>
            <a:endParaRPr lang="en-IN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IN" sz="24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Chetan</a:t>
            </a:r>
            <a:r>
              <a:rPr lang="en-IN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Pal	</a:t>
            </a:r>
            <a:endParaRPr lang="en-IN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IN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Prathama </a:t>
            </a:r>
            <a:r>
              <a:rPr lang="en-IN" sz="24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Morye</a:t>
            </a:r>
            <a:endParaRPr lang="en-IN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IN" sz="24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Sarvesh</a:t>
            </a:r>
            <a:r>
              <a:rPr lang="en-IN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Kulkarni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IN" sz="24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Shubham</a:t>
            </a:r>
            <a:r>
              <a:rPr lang="en-IN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Dave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IN" sz="24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Srikant</a:t>
            </a:r>
            <a:r>
              <a:rPr lang="en-IN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4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Gurram</a:t>
            </a:r>
            <a:endParaRPr lang="en-IN" sz="24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IN" sz="24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Sundaresan</a:t>
            </a:r>
            <a:r>
              <a:rPr lang="en-IN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4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Elumalai</a:t>
            </a:r>
            <a:endParaRPr lang="en-IN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59197-FC63-4E0C-8A28-9A2A22069372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7833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70071-8C90-49CF-B4BC-499D428C1C75}" type="slidenum">
              <a:rPr lang="en-IN" smtClean="0"/>
              <a:pPr/>
              <a:t>20</a:t>
            </a:fld>
            <a:endParaRPr lang="en-IN" dirty="0"/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457200" y="1295400"/>
            <a:ext cx="8077200" cy="4506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5991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70071-8C90-49CF-B4BC-499D428C1C75}" type="slidenum">
              <a:rPr lang="en-IN" smtClean="0"/>
              <a:pPr/>
              <a:t>21</a:t>
            </a:fld>
            <a:endParaRPr lang="en-IN" dirty="0"/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762000" y="1215190"/>
            <a:ext cx="7794526" cy="4382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4551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70071-8C90-49CF-B4BC-499D428C1C75}" type="slidenum">
              <a:rPr lang="en-IN" smtClean="0"/>
              <a:pPr/>
              <a:t>22</a:t>
            </a:fld>
            <a:endParaRPr lang="en-IN" dirty="0"/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540148" y="1142999"/>
            <a:ext cx="7967593" cy="4728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2979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447800" y="838200"/>
            <a:ext cx="7886700" cy="1325563"/>
          </a:xfrm>
        </p:spPr>
        <p:txBody>
          <a:bodyPr/>
          <a:lstStyle/>
          <a:p>
            <a:r>
              <a:rPr lang="en-IN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The Tech Stack</a:t>
            </a:r>
            <a:endParaRPr lang="en-IN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9645284"/>
              </p:ext>
            </p:extLst>
          </p:nvPr>
        </p:nvGraphicFramePr>
        <p:xfrm>
          <a:off x="1600200" y="2286000"/>
          <a:ext cx="6096000" cy="302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/>
                <a:gridCol w="3048000"/>
              </a:tblGrid>
              <a:tr h="756920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Server Side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Client Side</a:t>
                      </a:r>
                      <a:endParaRPr lang="en-IN" dirty="0"/>
                    </a:p>
                  </a:txBody>
                  <a:tcPr/>
                </a:tc>
              </a:tr>
              <a:tr h="756920">
                <a:tc>
                  <a:txBody>
                    <a:bodyPr/>
                    <a:lstStyle/>
                    <a:p>
                      <a:r>
                        <a:rPr lang="en-IN" dirty="0" smtClean="0"/>
                        <a:t>JSP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HTML 5,</a:t>
                      </a:r>
                      <a:r>
                        <a:rPr lang="en-IN" baseline="0" dirty="0" smtClean="0"/>
                        <a:t> CSS</a:t>
                      </a:r>
                      <a:endParaRPr lang="en-IN" dirty="0" smtClean="0"/>
                    </a:p>
                  </a:txBody>
                  <a:tcPr/>
                </a:tc>
              </a:tr>
              <a:tr h="756920">
                <a:tc>
                  <a:txBody>
                    <a:bodyPr/>
                    <a:lstStyle/>
                    <a:p>
                      <a:r>
                        <a:rPr lang="en-IN" dirty="0" smtClean="0"/>
                        <a:t>Hibernate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Bootstrap</a:t>
                      </a:r>
                      <a:endParaRPr lang="en-IN" dirty="0"/>
                    </a:p>
                  </a:txBody>
                  <a:tcPr/>
                </a:tc>
              </a:tr>
              <a:tr h="756920">
                <a:tc>
                  <a:txBody>
                    <a:bodyPr/>
                    <a:lstStyle/>
                    <a:p>
                      <a:r>
                        <a:rPr lang="en-IN" smtClean="0"/>
                        <a:t>Oracle</a:t>
                      </a:r>
                      <a:r>
                        <a:rPr lang="en-IN" baseline="0" smtClean="0"/>
                        <a:t> database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JavaScript, AngularJS</a:t>
                      </a:r>
                      <a:endParaRPr lang="en-IN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71410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2600" y="838200"/>
            <a:ext cx="7886700" cy="1325563"/>
          </a:xfrm>
        </p:spPr>
        <p:txBody>
          <a:bodyPr/>
          <a:lstStyle/>
          <a:p>
            <a:r>
              <a:rPr lang="en-IN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IDE and other Tools</a:t>
            </a:r>
            <a:endParaRPr lang="en-IN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88767475"/>
              </p:ext>
            </p:extLst>
          </p:nvPr>
        </p:nvGraphicFramePr>
        <p:xfrm>
          <a:off x="689497" y="2590800"/>
          <a:ext cx="7886700" cy="1981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43350"/>
                <a:gridCol w="3943350"/>
              </a:tblGrid>
              <a:tr h="495300">
                <a:tc>
                  <a:txBody>
                    <a:bodyPr/>
                    <a:lstStyle/>
                    <a:p>
                      <a:r>
                        <a:rPr lang="en-IN" dirty="0" smtClean="0"/>
                        <a:t>Tools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Software</a:t>
                      </a:r>
                      <a:endParaRPr lang="en-IN" dirty="0"/>
                    </a:p>
                  </a:txBody>
                  <a:tcPr/>
                </a:tc>
              </a:tr>
              <a:tr h="495300">
                <a:tc>
                  <a:txBody>
                    <a:bodyPr/>
                    <a:lstStyle/>
                    <a:p>
                      <a:r>
                        <a:rPr lang="en-IN" dirty="0" smtClean="0"/>
                        <a:t>Java IDE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Eclipse</a:t>
                      </a:r>
                      <a:r>
                        <a:rPr lang="en-IN" baseline="0" dirty="0" smtClean="0"/>
                        <a:t> </a:t>
                      </a:r>
                      <a:endParaRPr lang="en-IN" dirty="0"/>
                    </a:p>
                  </a:txBody>
                  <a:tcPr/>
                </a:tc>
              </a:tr>
              <a:tr h="495300">
                <a:tc>
                  <a:txBody>
                    <a:bodyPr/>
                    <a:lstStyle/>
                    <a:p>
                      <a:r>
                        <a:rPr lang="en-IN" dirty="0" smtClean="0"/>
                        <a:t>Web Server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Apache Tomcat 8.0 Server</a:t>
                      </a:r>
                      <a:endParaRPr lang="en-IN" dirty="0"/>
                    </a:p>
                  </a:txBody>
                  <a:tcPr/>
                </a:tc>
              </a:tr>
              <a:tr h="495300">
                <a:tc>
                  <a:txBody>
                    <a:bodyPr/>
                    <a:lstStyle/>
                    <a:p>
                      <a:r>
                        <a:rPr lang="en-IN" dirty="0" smtClean="0"/>
                        <a:t>Database IDE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Oracle</a:t>
                      </a:r>
                      <a:endParaRPr lang="en-IN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70071-8C90-49CF-B4BC-499D428C1C75}" type="slidenum">
              <a:rPr lang="en-IN" smtClean="0"/>
              <a:pPr/>
              <a:t>24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76557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1180" y="2819400"/>
            <a:ext cx="7470820" cy="1219200"/>
          </a:xfrm>
        </p:spPr>
        <p:txBody>
          <a:bodyPr>
            <a:noAutofit/>
          </a:bodyPr>
          <a:lstStyle/>
          <a:p>
            <a:r>
              <a:rPr lang="en-US" sz="8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You…!! </a:t>
            </a:r>
            <a:r>
              <a:rPr lang="en-US" sz="5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5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5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5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9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9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9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9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8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8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8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8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8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8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8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40558"/>
            <a:ext cx="8229600" cy="609600"/>
          </a:xfrm>
        </p:spPr>
        <p:txBody>
          <a:bodyPr>
            <a:normAutofit/>
          </a:bodyPr>
          <a:lstStyle/>
          <a:p>
            <a:r>
              <a:rPr lang="en-US" sz="2600" b="1" u="sng" dirty="0" smtClean="0">
                <a:latin typeface="Candara" panose="020E0502030303020204" pitchFamily="34" charset="0"/>
              </a:rPr>
              <a:t>Agenda</a:t>
            </a:r>
            <a:endParaRPr lang="en-US" sz="2600" b="1" u="sng" dirty="0">
              <a:latin typeface="Candara" panose="020E0502030303020204" pitchFamily="34" charset="0"/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250386" y="1040558"/>
            <a:ext cx="8229600" cy="5817441"/>
          </a:xfrm>
        </p:spPr>
        <p:txBody>
          <a:bodyPr>
            <a:normAutofit/>
          </a:bodyPr>
          <a:lstStyle/>
          <a:p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Build the project according to the SRS.</a:t>
            </a:r>
          </a:p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Use agile methods for development</a:t>
            </a:r>
          </a:p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Follow software engineering guidelines</a:t>
            </a:r>
          </a:p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Learn and use tools such as HIBERNATE, Spring MVC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MAVEN.</a:t>
            </a:r>
          </a:p>
          <a:p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4325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838200"/>
            <a:ext cx="7886700" cy="1325563"/>
          </a:xfrm>
        </p:spPr>
        <p:txBody>
          <a:bodyPr/>
          <a:lstStyle/>
          <a:p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Online Exam Portal system is an application used to appear for multiple choice questions online.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Students interested in appearing for the online exam can register on the application and appear for that respective exam.</a:t>
            </a:r>
          </a:p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system </a:t>
            </a: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allows 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creation of new users in the system. </a:t>
            </a:r>
            <a:endParaRPr lang="en-IN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It gives access 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two kinds of users </a:t>
            </a: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:-</a:t>
            </a:r>
          </a:p>
          <a:p>
            <a:pPr marL="0" indent="0">
              <a:buNone/>
            </a:pP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1) 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system </a:t>
            </a: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administrator</a:t>
            </a:r>
          </a:p>
          <a:p>
            <a:pPr marL="0" indent="0">
              <a:buNone/>
            </a:pP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2) Normal 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users</a:t>
            </a: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IN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70071-8C90-49CF-B4BC-499D428C1C75}" type="slidenum">
              <a:rPr lang="en-IN" smtClean="0"/>
              <a:pPr/>
              <a:t>4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99644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43000" y="454671"/>
            <a:ext cx="6629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AGILE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90600"/>
            <a:ext cx="8001000" cy="5277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07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90600"/>
            <a:ext cx="8229600" cy="762000"/>
          </a:xfrm>
        </p:spPr>
        <p:txBody>
          <a:bodyPr>
            <a:normAutofit/>
          </a:bodyPr>
          <a:lstStyle/>
          <a:p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Did We Do ?</a:t>
            </a:r>
            <a:endParaRPr lang="en-US" u="sng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2286000"/>
            <a:ext cx="8382000" cy="4800600"/>
          </a:xfrm>
        </p:spPr>
        <p:txBody>
          <a:bodyPr>
            <a:noAutofit/>
          </a:bodyPr>
          <a:lstStyle/>
          <a:p>
            <a:pPr algn="just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Captured requirements with the help of user stories</a:t>
            </a:r>
          </a:p>
          <a:p>
            <a:pPr algn="just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Planned sprints and conducted daily scrums</a:t>
            </a:r>
          </a:p>
          <a:p>
            <a:pPr algn="just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Designed the database schema based on phases</a:t>
            </a:r>
          </a:p>
          <a:p>
            <a:pPr algn="just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Designed the front end and UI for various roles and functionalities</a:t>
            </a:r>
          </a:p>
          <a:p>
            <a:pPr algn="just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Implemented the functionalities using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pring MVC and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ibernate</a:t>
            </a:r>
          </a:p>
          <a:p>
            <a:pPr algn="just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Integrated various modules to build a fully functional Online Exam Portal.</a:t>
            </a:r>
          </a:p>
          <a:p>
            <a:pPr algn="just"/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85800"/>
            <a:ext cx="7772400" cy="1470025"/>
          </a:xfrm>
        </p:spPr>
        <p:txBody>
          <a:bodyPr/>
          <a:lstStyle/>
          <a:p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Functional Requirements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1627186"/>
            <a:ext cx="6934200" cy="4011614"/>
          </a:xfrm>
        </p:spPr>
        <p:txBody>
          <a:bodyPr/>
          <a:lstStyle/>
          <a:p>
            <a:pPr algn="l"/>
            <a:r>
              <a:rPr lang="en-IN" sz="2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Admin Module: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IN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upload/delete course details.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IN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add question bank.</a:t>
            </a:r>
          </a:p>
          <a:p>
            <a:pPr algn="l"/>
            <a:endParaRPr lang="en-IN" sz="24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IN" sz="2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 Module: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N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register/sign up into the system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N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Will be authenticated based on username/password.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N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Any user can be allowed to appear for any exam only once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IN" sz="18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59197-FC63-4E0C-8A28-9A2A22069372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2598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1000" y="650272"/>
            <a:ext cx="7772400" cy="1828799"/>
          </a:xfrm>
        </p:spPr>
        <p:txBody>
          <a:bodyPr/>
          <a:lstStyle/>
          <a:p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Non-Functional Requirements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3400" y="1374170"/>
            <a:ext cx="8305800" cy="4874229"/>
          </a:xfrm>
        </p:spPr>
        <p:txBody>
          <a:bodyPr/>
          <a:lstStyle/>
          <a:p>
            <a:pPr algn="just"/>
            <a:r>
              <a:rPr lang="en-IN" sz="20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Browser compatibility </a:t>
            </a:r>
            <a:endParaRPr lang="en-IN" sz="20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I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application will be compatible with all browsers which support JavaScript and AngularJS.  </a:t>
            </a:r>
          </a:p>
          <a:p>
            <a:pPr algn="just"/>
            <a:r>
              <a:rPr lang="en-IN" sz="20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Performance </a:t>
            </a:r>
            <a:r>
              <a:rPr lang="en-IN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Requirements </a:t>
            </a:r>
            <a:endParaRPr lang="en-I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I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I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performance requirements for this application need to be </a:t>
            </a:r>
            <a:r>
              <a:rPr lang="en-I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benchmarked </a:t>
            </a:r>
            <a:r>
              <a:rPr lang="en-I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 per the </a:t>
            </a:r>
            <a:r>
              <a:rPr lang="en-I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SRS.</a:t>
            </a:r>
          </a:p>
          <a:p>
            <a:pPr algn="just"/>
            <a:r>
              <a:rPr lang="en-IN" sz="20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Time Bound</a:t>
            </a:r>
          </a:p>
          <a:p>
            <a:pPr algn="just"/>
            <a:r>
              <a:rPr lang="en-I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 Tests need to be time bound ( using </a:t>
            </a:r>
            <a:r>
              <a:rPr lang="en-I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I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ession management)</a:t>
            </a:r>
            <a:endParaRPr lang="en-I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IN" sz="20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Security </a:t>
            </a:r>
            <a:endParaRPr lang="en-I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I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 passwords are hashed and the hash is stored in the database so that passwords are never directly obtainable from the database. </a:t>
            </a:r>
            <a:endParaRPr lang="en-I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59197-FC63-4E0C-8A28-9A2A22069372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7566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304800"/>
            <a:ext cx="8229600" cy="762000"/>
          </a:xfrm>
        </p:spPr>
        <p:txBody>
          <a:bodyPr>
            <a:normAutofit/>
          </a:bodyPr>
          <a:lstStyle/>
          <a:p>
            <a:r>
              <a:rPr lang="en-US" sz="3600" b="1" u="sng" dirty="0" smtClean="0">
                <a:latin typeface="Candara" panose="020E0502030303020204" pitchFamily="34" charset="0"/>
              </a:rPr>
              <a:t>Project Team</a:t>
            </a:r>
            <a:endParaRPr lang="en-US" sz="3600" b="1" u="sng" dirty="0">
              <a:latin typeface="Candara" panose="020E0502030303020204" pitchFamily="34" charset="0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1460500"/>
            <a:ext cx="8382000" cy="4800600"/>
          </a:xfrm>
        </p:spPr>
        <p:txBody>
          <a:bodyPr/>
          <a:lstStyle/>
          <a:p>
            <a:endParaRPr lang="en-US" dirty="0">
              <a:latin typeface="Candara" panose="020E0502030303020204" pitchFamily="34" charset="0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1338038"/>
              </p:ext>
            </p:extLst>
          </p:nvPr>
        </p:nvGraphicFramePr>
        <p:xfrm>
          <a:off x="228600" y="1193801"/>
          <a:ext cx="8610600" cy="548795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801231"/>
                <a:gridCol w="5809369"/>
              </a:tblGrid>
              <a:tr h="298362">
                <a:tc gridSpan="2">
                  <a:txBody>
                    <a:bodyPr/>
                    <a:lstStyle/>
                    <a:p>
                      <a:pPr marL="0" marR="0" algn="ctr">
                        <a:spcBef>
                          <a:spcPts val="40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Project Stake-Holders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</a:endParaRPr>
                    </a:p>
                  </a:txBody>
                  <a:tcPr marL="67434" marR="67434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98552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40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Project Title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</a:endParaRPr>
                    </a:p>
                  </a:txBody>
                  <a:tcPr marL="67434" marR="67434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40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Online Exam Portal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</a:endParaRPr>
                    </a:p>
                  </a:txBody>
                  <a:tcPr marL="67434" marR="67434" marT="0" marB="0"/>
                </a:tc>
              </a:tr>
              <a:tr h="403280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40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Name of Client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</a:endParaRPr>
                    </a:p>
                  </a:txBody>
                  <a:tcPr marL="67434" marR="67434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40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err="1" smtClean="0"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AtoS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</a:endParaRPr>
                    </a:p>
                  </a:txBody>
                  <a:tcPr marL="67434" marR="67434" marT="0" marB="0"/>
                </a:tc>
              </a:tr>
              <a:tr h="586779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40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Project Sponsor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</a:endParaRPr>
                    </a:p>
                  </a:txBody>
                  <a:tcPr marL="67434" marR="67434" marT="0" marB="0"/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>
                        <a:effectLst/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</a:endParaRPr>
                    </a:p>
                    <a:p>
                      <a:pPr marL="0" marR="0" algn="just">
                        <a:spcBef>
                          <a:spcPts val="40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err="1" smtClean="0"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AtoS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</a:endParaRPr>
                    </a:p>
                  </a:txBody>
                  <a:tcPr marL="67434" marR="67434" marT="0" marB="0"/>
                </a:tc>
              </a:tr>
              <a:tr h="586779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40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Project Owners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</a:endParaRPr>
                    </a:p>
                  </a:txBody>
                  <a:tcPr marL="67434" marR="67434" marT="0" marB="0"/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err="1" smtClean="0"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AtoS</a:t>
                      </a:r>
                      <a:endParaRPr lang="en-US" sz="1800" dirty="0" smtClean="0">
                        <a:effectLst/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</a:endParaRPr>
                    </a:p>
                    <a:p>
                      <a:pPr marL="0" marR="0" algn="just">
                        <a:spcBef>
                          <a:spcPts val="400"/>
                        </a:spcBef>
                        <a:spcAft>
                          <a:spcPts val="0"/>
                        </a:spcAft>
                      </a:pP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</a:endParaRPr>
                    </a:p>
                  </a:txBody>
                  <a:tcPr marL="67434" marR="67434" marT="0" marB="0"/>
                </a:tc>
              </a:tr>
              <a:tr h="558520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40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Scrum Master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</a:endParaRPr>
                    </a:p>
                  </a:txBody>
                  <a:tcPr marL="67434" marR="67434" marT="0" marB="0"/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Jasman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</a:endParaRPr>
                    </a:p>
                  </a:txBody>
                  <a:tcPr marL="67434" marR="67434" marT="0" marB="0"/>
                </a:tc>
              </a:tr>
              <a:tr h="558520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40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Architect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</a:endParaRPr>
                    </a:p>
                  </a:txBody>
                  <a:tcPr marL="67434" marR="67434" marT="0" marB="0"/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Agam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</a:endParaRPr>
                    </a:p>
                  </a:txBody>
                  <a:tcPr marL="67434" marR="67434" marT="0" marB="0"/>
                </a:tc>
              </a:tr>
              <a:tr h="558520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40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QA Manager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</a:endParaRPr>
                    </a:p>
                  </a:txBody>
                  <a:tcPr marL="67434" marR="67434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40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Prathama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</a:endParaRPr>
                    </a:p>
                  </a:txBody>
                  <a:tcPr marL="67434" marR="67434" marT="0" marB="0"/>
                </a:tc>
              </a:tr>
              <a:tr h="631526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40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Infrastructure Mgt.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</a:endParaRPr>
                    </a:p>
                  </a:txBody>
                  <a:tcPr marL="67434" marR="67434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40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err="1" smtClean="0"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Manipal</a:t>
                      </a:r>
                      <a:r>
                        <a:rPr lang="en-US" sz="1800" baseline="0" dirty="0" smtClean="0"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 Global Academy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</a:endParaRPr>
                    </a:p>
                  </a:txBody>
                  <a:tcPr marL="67434" marR="67434" marT="0" marB="0"/>
                </a:tc>
              </a:tr>
              <a:tr h="954760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40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Developers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</a:endParaRPr>
                    </a:p>
                  </a:txBody>
                  <a:tcPr marL="67434" marR="67434" marT="0" marB="0"/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en-IN" sz="16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Aaron </a:t>
                      </a:r>
                      <a:r>
                        <a:rPr lang="en-IN" sz="160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Rumao</a:t>
                      </a:r>
                      <a:r>
                        <a:rPr lang="en-IN" sz="16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</a:t>
                      </a:r>
                      <a:r>
                        <a:rPr lang="en-IN" sz="160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N" sz="160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Agam</a:t>
                      </a:r>
                      <a:r>
                        <a:rPr lang="en-IN" sz="16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Jain,</a:t>
                      </a:r>
                      <a:r>
                        <a:rPr lang="en-IN" sz="160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N" sz="160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Badal</a:t>
                      </a:r>
                      <a:r>
                        <a:rPr lang="en-IN" sz="16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N" sz="160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Thosani</a:t>
                      </a:r>
                      <a:r>
                        <a:rPr lang="en-IN" sz="16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</a:t>
                      </a:r>
                      <a:r>
                        <a:rPr lang="en-IN" sz="160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N" sz="160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Chetan</a:t>
                      </a:r>
                      <a:r>
                        <a:rPr lang="en-IN" sz="16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Pal,</a:t>
                      </a:r>
                      <a:r>
                        <a:rPr lang="en-IN" sz="160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N" sz="16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Prathama </a:t>
                      </a:r>
                      <a:r>
                        <a:rPr lang="en-IN" sz="160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Morye</a:t>
                      </a:r>
                      <a:r>
                        <a:rPr lang="en-IN" sz="16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</a:t>
                      </a:r>
                      <a:r>
                        <a:rPr lang="en-IN" sz="160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N" sz="160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Sarvesh</a:t>
                      </a:r>
                      <a:r>
                        <a:rPr lang="en-IN" sz="16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Kulkarni,</a:t>
                      </a:r>
                      <a:r>
                        <a:rPr lang="en-IN" sz="160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N" sz="160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Shubham</a:t>
                      </a:r>
                      <a:r>
                        <a:rPr lang="en-IN" sz="16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Dave,</a:t>
                      </a:r>
                      <a:r>
                        <a:rPr lang="en-IN" sz="160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N" sz="160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Srikant</a:t>
                      </a:r>
                      <a:r>
                        <a:rPr lang="en-IN" sz="16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N" sz="160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Gurram</a:t>
                      </a:r>
                      <a:r>
                        <a:rPr lang="en-IN" sz="160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&amp; </a:t>
                      </a:r>
                      <a:r>
                        <a:rPr lang="en-IN" sz="160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Sundaresan</a:t>
                      </a:r>
                      <a:r>
                        <a:rPr lang="en-IN" sz="16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N" sz="160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Elumalai</a:t>
                      </a:r>
                      <a:endParaRPr lang="en-IN" sz="1600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endParaRPr lang="en-IN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434" marR="67434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33001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MAIT PPT Template_V1_1">
  <a:themeElements>
    <a:clrScheme name="MAIT Colors">
      <a:dk1>
        <a:sysClr val="windowText" lastClr="000000"/>
      </a:dk1>
      <a:lt1>
        <a:sysClr val="window" lastClr="FFFFFF"/>
      </a:lt1>
      <a:dk2>
        <a:srgbClr val="A65E06"/>
      </a:dk2>
      <a:lt2>
        <a:srgbClr val="D7F5F4"/>
      </a:lt2>
      <a:accent1>
        <a:srgbClr val="02918B"/>
      </a:accent1>
      <a:accent2>
        <a:srgbClr val="30BDB7"/>
      </a:accent2>
      <a:accent3>
        <a:srgbClr val="F8AC52"/>
      </a:accent3>
      <a:accent4>
        <a:srgbClr val="FBBD5A"/>
      </a:accent4>
      <a:accent5>
        <a:srgbClr val="02918B"/>
      </a:accent5>
      <a:accent6>
        <a:srgbClr val="A65E06"/>
      </a:accent6>
      <a:hlink>
        <a:srgbClr val="0563C1"/>
      </a:hlink>
      <a:folHlink>
        <a:srgbClr val="954F72"/>
      </a:folHlink>
    </a:clrScheme>
    <a:fontScheme name="MAIT Fonts">
      <a:majorFont>
        <a:latin typeface="Helvetica LT Std Cond"/>
        <a:ea typeface=""/>
        <a:cs typeface=""/>
      </a:majorFont>
      <a:minorFont>
        <a:latin typeface="Helvetica LT Std Cond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IT PPT Template_V1_1.pptx" id="{E942FFE5-66DC-4CBF-8FB4-6E0C2C1D260D}" vid="{F4ABE59A-4DB5-4ACA-949E-F663C83D8A4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19114</TotalTime>
  <Words>434</Words>
  <Application>Microsoft Office PowerPoint</Application>
  <PresentationFormat>On-screen Show (4:3)</PresentationFormat>
  <Paragraphs>132</Paragraphs>
  <Slides>25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5" baseType="lpstr">
      <vt:lpstr>Arial</vt:lpstr>
      <vt:lpstr>Calibri</vt:lpstr>
      <vt:lpstr>Candara</vt:lpstr>
      <vt:lpstr>Courier New</vt:lpstr>
      <vt:lpstr>Helvetica LT Std</vt:lpstr>
      <vt:lpstr>Helvetica LT Std Cond</vt:lpstr>
      <vt:lpstr>Helvetica LT Std Cond Light</vt:lpstr>
      <vt:lpstr>Times New Roman</vt:lpstr>
      <vt:lpstr>Wingdings</vt:lpstr>
      <vt:lpstr>MAIT PPT Template_V1_1</vt:lpstr>
      <vt:lpstr>ONLINE EXAM PORTAL</vt:lpstr>
      <vt:lpstr>Team – Kasauti</vt:lpstr>
      <vt:lpstr>Agenda</vt:lpstr>
      <vt:lpstr>Introduction</vt:lpstr>
      <vt:lpstr>PowerPoint Presentation</vt:lpstr>
      <vt:lpstr>What Did We Do ?</vt:lpstr>
      <vt:lpstr>Functional Requirements</vt:lpstr>
      <vt:lpstr>Non-Functional Requirements</vt:lpstr>
      <vt:lpstr>Project Team</vt:lpstr>
      <vt:lpstr>Use case diagram</vt:lpstr>
      <vt:lpstr> Application Architecture</vt:lpstr>
      <vt:lpstr>Class Diagram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Tech Stack</vt:lpstr>
      <vt:lpstr>IDE and other Tools</vt:lpstr>
      <vt:lpstr>Thank You…!!        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SkillAssure RTD</dc:title>
  <dc:subject>Ice Breaker</dc:subject>
  <dc:creator>Subramanian S</dc:creator>
  <dc:description>© Pratian Technologies (India) Pvt. Ltd.</dc:description>
  <cp:lastModifiedBy>Administrator</cp:lastModifiedBy>
  <cp:revision>1155</cp:revision>
  <dcterms:created xsi:type="dcterms:W3CDTF">2010-07-06T10:29:29Z</dcterms:created>
  <dcterms:modified xsi:type="dcterms:W3CDTF">2017-10-03T03:53:09Z</dcterms:modified>
</cp:coreProperties>
</file>